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892" r:id="rId2"/>
  </p:sldMasterIdLst>
  <p:notesMasterIdLst>
    <p:notesMasterId r:id="rId19"/>
  </p:notesMasterIdLst>
  <p:sldIdLst>
    <p:sldId id="256" r:id="rId3"/>
    <p:sldId id="257" r:id="rId4"/>
    <p:sldId id="258" r:id="rId5"/>
    <p:sldId id="263" r:id="rId6"/>
    <p:sldId id="264" r:id="rId7"/>
    <p:sldId id="266" r:id="rId8"/>
    <p:sldId id="271" r:id="rId9"/>
    <p:sldId id="265" r:id="rId10"/>
    <p:sldId id="267" r:id="rId11"/>
    <p:sldId id="268" r:id="rId12"/>
    <p:sldId id="269" r:id="rId13"/>
    <p:sldId id="270" r:id="rId14"/>
    <p:sldId id="272" r:id="rId15"/>
    <p:sldId id="261" r:id="rId16"/>
    <p:sldId id="262" r:id="rId17"/>
    <p:sldId id="260" r:id="rId18"/>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0" d="100"/>
          <a:sy n="60" d="100"/>
        </p:scale>
        <p:origin x="571"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D38E61-B6AB-4968-B247-C410231B751F}" type="datetimeFigureOut">
              <a:rPr lang="hu-HU" smtClean="0"/>
              <a:t>2021. 03. 18.</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21ECCC-27C0-4F2D-BE9D-6331E27E52B5}" type="slidenum">
              <a:rPr lang="hu-HU" smtClean="0"/>
              <a:t>‹#›</a:t>
            </a:fld>
            <a:endParaRPr lang="hu-HU"/>
          </a:p>
        </p:txBody>
      </p:sp>
    </p:spTree>
    <p:extLst>
      <p:ext uri="{BB962C8B-B14F-4D97-AF65-F5344CB8AC3E}">
        <p14:creationId xmlns:p14="http://schemas.microsoft.com/office/powerpoint/2010/main" val="1504052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77CFFE7E-35FA-4FA9-B263-14876F1E9DE7}" type="slidenum">
              <a:rPr lang="hu-HU" smtClean="0"/>
              <a:t>1</a:t>
            </a:fld>
            <a:endParaRPr lang="hu-HU" dirty="0"/>
          </a:p>
        </p:txBody>
      </p:sp>
    </p:spTree>
    <p:extLst>
      <p:ext uri="{BB962C8B-B14F-4D97-AF65-F5344CB8AC3E}">
        <p14:creationId xmlns:p14="http://schemas.microsoft.com/office/powerpoint/2010/main" val="2180865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DF62BAF-F3FA-4919-9FAD-497C3839A1D7}"/>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8051DE53-A789-40F6-B8AC-940B6F108F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D59F3501-5BD5-4A4C-B5E7-7B379E9637B4}"/>
              </a:ext>
            </a:extLst>
          </p:cNvPr>
          <p:cNvSpPr>
            <a:spLocks noGrp="1"/>
          </p:cNvSpPr>
          <p:nvPr>
            <p:ph type="dt" sz="half" idx="10"/>
          </p:nvPr>
        </p:nvSpPr>
        <p:spPr/>
        <p:txBody>
          <a:bodyPr/>
          <a:lstStyle/>
          <a:p>
            <a:fld id="{6D49137C-0943-4F14-BC1A-EE24F7F2B145}" type="datetimeFigureOut">
              <a:rPr lang="hu-HU" smtClean="0"/>
              <a:t>2021. 03. 18.</a:t>
            </a:fld>
            <a:endParaRPr lang="hu-HU"/>
          </a:p>
        </p:txBody>
      </p:sp>
      <p:sp>
        <p:nvSpPr>
          <p:cNvPr id="5" name="Élőláb helye 4">
            <a:extLst>
              <a:ext uri="{FF2B5EF4-FFF2-40B4-BE49-F238E27FC236}">
                <a16:creationId xmlns:a16="http://schemas.microsoft.com/office/drawing/2014/main" id="{BEE40D05-6D73-4E86-AA97-A62DBAA1A1A3}"/>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30038673-EB63-4619-BFEB-1D4F9159E1D4}"/>
              </a:ext>
            </a:extLst>
          </p:cNvPr>
          <p:cNvSpPr>
            <a:spLocks noGrp="1"/>
          </p:cNvSpPr>
          <p:nvPr>
            <p:ph type="sldNum" sz="quarter" idx="12"/>
          </p:nvPr>
        </p:nvSpPr>
        <p:spPr/>
        <p:txBody>
          <a:bodyPr/>
          <a:lstStyle/>
          <a:p>
            <a:fld id="{2D7B8F41-2D32-42E6-A8BA-D0435CB4B046}" type="slidenum">
              <a:rPr lang="hu-HU" smtClean="0"/>
              <a:t>‹#›</a:t>
            </a:fld>
            <a:endParaRPr lang="hu-HU"/>
          </a:p>
        </p:txBody>
      </p:sp>
    </p:spTree>
    <p:extLst>
      <p:ext uri="{BB962C8B-B14F-4D97-AF65-F5344CB8AC3E}">
        <p14:creationId xmlns:p14="http://schemas.microsoft.com/office/powerpoint/2010/main" val="379386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E336FEF-71AA-4F2F-A414-2E10FEA0D85D}"/>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BA9365EA-943E-48FA-85FC-4F47F833A67F}"/>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F153B26E-5502-400A-9315-00F22527F250}"/>
              </a:ext>
            </a:extLst>
          </p:cNvPr>
          <p:cNvSpPr>
            <a:spLocks noGrp="1"/>
          </p:cNvSpPr>
          <p:nvPr>
            <p:ph type="dt" sz="half" idx="10"/>
          </p:nvPr>
        </p:nvSpPr>
        <p:spPr/>
        <p:txBody>
          <a:bodyPr/>
          <a:lstStyle/>
          <a:p>
            <a:fld id="{6D49137C-0943-4F14-BC1A-EE24F7F2B145}" type="datetimeFigureOut">
              <a:rPr lang="hu-HU" smtClean="0"/>
              <a:t>2021. 03. 18.</a:t>
            </a:fld>
            <a:endParaRPr lang="hu-HU"/>
          </a:p>
        </p:txBody>
      </p:sp>
      <p:sp>
        <p:nvSpPr>
          <p:cNvPr id="5" name="Élőláb helye 4">
            <a:extLst>
              <a:ext uri="{FF2B5EF4-FFF2-40B4-BE49-F238E27FC236}">
                <a16:creationId xmlns:a16="http://schemas.microsoft.com/office/drawing/2014/main" id="{29633122-46F2-4D6D-88F9-28D59122269D}"/>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1AEED01A-2F0E-41C9-A669-0855D9D0523E}"/>
              </a:ext>
            </a:extLst>
          </p:cNvPr>
          <p:cNvSpPr>
            <a:spLocks noGrp="1"/>
          </p:cNvSpPr>
          <p:nvPr>
            <p:ph type="sldNum" sz="quarter" idx="12"/>
          </p:nvPr>
        </p:nvSpPr>
        <p:spPr/>
        <p:txBody>
          <a:bodyPr/>
          <a:lstStyle/>
          <a:p>
            <a:fld id="{2D7B8F41-2D32-42E6-A8BA-D0435CB4B046}" type="slidenum">
              <a:rPr lang="hu-HU" smtClean="0"/>
              <a:t>‹#›</a:t>
            </a:fld>
            <a:endParaRPr lang="hu-HU"/>
          </a:p>
        </p:txBody>
      </p:sp>
    </p:spTree>
    <p:extLst>
      <p:ext uri="{BB962C8B-B14F-4D97-AF65-F5344CB8AC3E}">
        <p14:creationId xmlns:p14="http://schemas.microsoft.com/office/powerpoint/2010/main" val="3840371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5FDBDC61-0A29-483B-92B9-86BC52F3B068}"/>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8940D03C-065C-459F-9693-8F58745C5FAA}"/>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235083F3-FAC5-45E5-94BD-1474E160FC66}"/>
              </a:ext>
            </a:extLst>
          </p:cNvPr>
          <p:cNvSpPr>
            <a:spLocks noGrp="1"/>
          </p:cNvSpPr>
          <p:nvPr>
            <p:ph type="dt" sz="half" idx="10"/>
          </p:nvPr>
        </p:nvSpPr>
        <p:spPr/>
        <p:txBody>
          <a:bodyPr/>
          <a:lstStyle/>
          <a:p>
            <a:fld id="{6D49137C-0943-4F14-BC1A-EE24F7F2B145}" type="datetimeFigureOut">
              <a:rPr lang="hu-HU" smtClean="0"/>
              <a:t>2021. 03. 18.</a:t>
            </a:fld>
            <a:endParaRPr lang="hu-HU"/>
          </a:p>
        </p:txBody>
      </p:sp>
      <p:sp>
        <p:nvSpPr>
          <p:cNvPr id="5" name="Élőláb helye 4">
            <a:extLst>
              <a:ext uri="{FF2B5EF4-FFF2-40B4-BE49-F238E27FC236}">
                <a16:creationId xmlns:a16="http://schemas.microsoft.com/office/drawing/2014/main" id="{6411C136-DD9F-41B1-AC52-3E5F9030D5CF}"/>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BE382171-7B89-4F5F-83C1-9F35159CFBA7}"/>
              </a:ext>
            </a:extLst>
          </p:cNvPr>
          <p:cNvSpPr>
            <a:spLocks noGrp="1"/>
          </p:cNvSpPr>
          <p:nvPr>
            <p:ph type="sldNum" sz="quarter" idx="12"/>
          </p:nvPr>
        </p:nvSpPr>
        <p:spPr/>
        <p:txBody>
          <a:bodyPr/>
          <a:lstStyle/>
          <a:p>
            <a:fld id="{2D7B8F41-2D32-42E6-A8BA-D0435CB4B046}" type="slidenum">
              <a:rPr lang="hu-HU" smtClean="0"/>
              <a:t>‹#›</a:t>
            </a:fld>
            <a:endParaRPr lang="hu-HU"/>
          </a:p>
        </p:txBody>
      </p:sp>
    </p:spTree>
    <p:extLst>
      <p:ext uri="{BB962C8B-B14F-4D97-AF65-F5344CB8AC3E}">
        <p14:creationId xmlns:p14="http://schemas.microsoft.com/office/powerpoint/2010/main" val="421171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hu-HU"/>
              <a:t>Mintacím szerkesztése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F8E5DFDD-5404-4581-B101-1EF50B7A2616}" type="datetimeFigureOut">
              <a:rPr lang="hu-HU" smtClean="0"/>
              <a:t>2021. 03. 18.</a:t>
            </a:fld>
            <a:endParaRPr lang="hu-HU"/>
          </a:p>
        </p:txBody>
      </p:sp>
      <p:sp>
        <p:nvSpPr>
          <p:cNvPr id="5" name="Footer Placeholder 4"/>
          <p:cNvSpPr>
            <a:spLocks noGrp="1"/>
          </p:cNvSpPr>
          <p:nvPr>
            <p:ph type="ftr" sz="quarter" idx="11"/>
          </p:nvPr>
        </p:nvSpPr>
        <p:spPr/>
        <p:txBody>
          <a:bodyPr/>
          <a:lstStyle/>
          <a:p>
            <a:endParaRPr lang="hu-H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7DBA02D-4AFC-4E6C-843E-7474ADE35A03}" type="slidenum">
              <a:rPr lang="hu-HU" smtClean="0"/>
              <a:t>‹#›</a:t>
            </a:fld>
            <a:endParaRPr lang="hu-HU"/>
          </a:p>
        </p:txBody>
      </p:sp>
    </p:spTree>
    <p:extLst>
      <p:ext uri="{BB962C8B-B14F-4D97-AF65-F5344CB8AC3E}">
        <p14:creationId xmlns:p14="http://schemas.microsoft.com/office/powerpoint/2010/main" val="590566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hu-HU"/>
              <a:t>Mintacím szerkesztése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48897A84-1689-4786-8D2E-2C3A8548FA85}" type="datetimeFigureOut">
              <a:rPr lang="hu-HU" smtClean="0"/>
              <a:t>2021. 03. 18.</a:t>
            </a:fld>
            <a:endParaRPr lang="hu-HU"/>
          </a:p>
        </p:txBody>
      </p:sp>
      <p:sp>
        <p:nvSpPr>
          <p:cNvPr id="5" name="Footer Placeholder 4"/>
          <p:cNvSpPr>
            <a:spLocks noGrp="1"/>
          </p:cNvSpPr>
          <p:nvPr>
            <p:ph type="ftr" sz="quarter" idx="11"/>
          </p:nvPr>
        </p:nvSpPr>
        <p:spPr/>
        <p:txBody>
          <a:bodyPr/>
          <a:lstStyle/>
          <a:p>
            <a:endParaRPr lang="hu-H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7B4A127-6AB5-4330-AC0B-629390070A11}" type="slidenum">
              <a:rPr lang="hu-HU" smtClean="0"/>
              <a:t>‹#›</a:t>
            </a:fld>
            <a:endParaRPr lang="hu-HU"/>
          </a:p>
        </p:txBody>
      </p:sp>
    </p:spTree>
    <p:extLst>
      <p:ext uri="{BB962C8B-B14F-4D97-AF65-F5344CB8AC3E}">
        <p14:creationId xmlns:p14="http://schemas.microsoft.com/office/powerpoint/2010/main" val="2800595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hu-HU"/>
              <a:t>Mintacím szerkesztése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F8E5DFDD-5404-4581-B101-1EF50B7A2616}" type="datetimeFigureOut">
              <a:rPr lang="hu-HU" smtClean="0"/>
              <a:t>2021. 03. 18.</a:t>
            </a:fld>
            <a:endParaRPr lang="hu-HU"/>
          </a:p>
        </p:txBody>
      </p:sp>
      <p:sp>
        <p:nvSpPr>
          <p:cNvPr id="5" name="Footer Placeholder 4"/>
          <p:cNvSpPr>
            <a:spLocks noGrp="1"/>
          </p:cNvSpPr>
          <p:nvPr>
            <p:ph type="ftr" sz="quarter" idx="11"/>
          </p:nvPr>
        </p:nvSpPr>
        <p:spPr/>
        <p:txBody>
          <a:bodyPr/>
          <a:lstStyle/>
          <a:p>
            <a:endParaRPr lang="hu-H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7DBA02D-4AFC-4E6C-843E-7474ADE35A03}" type="slidenum">
              <a:rPr lang="hu-HU" smtClean="0"/>
              <a:t>‹#›</a:t>
            </a:fld>
            <a:endParaRPr lang="hu-HU"/>
          </a:p>
        </p:txBody>
      </p:sp>
    </p:spTree>
    <p:extLst>
      <p:ext uri="{BB962C8B-B14F-4D97-AF65-F5344CB8AC3E}">
        <p14:creationId xmlns:p14="http://schemas.microsoft.com/office/powerpoint/2010/main" val="1481729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F8E5DFDD-5404-4581-B101-1EF50B7A2616}" type="datetimeFigureOut">
              <a:rPr lang="hu-HU" smtClean="0"/>
              <a:t>2021. 03. 18.</a:t>
            </a:fld>
            <a:endParaRPr lang="hu-HU"/>
          </a:p>
        </p:txBody>
      </p:sp>
      <p:sp>
        <p:nvSpPr>
          <p:cNvPr id="6" name="Footer Placeholder 5"/>
          <p:cNvSpPr>
            <a:spLocks noGrp="1"/>
          </p:cNvSpPr>
          <p:nvPr>
            <p:ph type="ftr" sz="quarter" idx="11"/>
          </p:nvPr>
        </p:nvSpPr>
        <p:spPr/>
        <p:txBody>
          <a:bodyPr/>
          <a:lstStyle/>
          <a:p>
            <a:endParaRPr lang="hu-H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7DBA02D-4AFC-4E6C-843E-7474ADE35A03}" type="slidenum">
              <a:rPr lang="hu-HU" smtClean="0"/>
              <a:t>‹#›</a:t>
            </a:fld>
            <a:endParaRPr lang="hu-HU"/>
          </a:p>
        </p:txBody>
      </p:sp>
    </p:spTree>
    <p:extLst>
      <p:ext uri="{BB962C8B-B14F-4D97-AF65-F5344CB8AC3E}">
        <p14:creationId xmlns:p14="http://schemas.microsoft.com/office/powerpoint/2010/main" val="503146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u-HU"/>
              <a:t>Mintacím szerkesztése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F8E5DFDD-5404-4581-B101-1EF50B7A2616}" type="datetimeFigureOut">
              <a:rPr lang="hu-HU" smtClean="0"/>
              <a:t>2021. 03. 18.</a:t>
            </a:fld>
            <a:endParaRPr lang="hu-HU"/>
          </a:p>
        </p:txBody>
      </p:sp>
      <p:sp>
        <p:nvSpPr>
          <p:cNvPr id="8" name="Footer Placeholder 7"/>
          <p:cNvSpPr>
            <a:spLocks noGrp="1"/>
          </p:cNvSpPr>
          <p:nvPr>
            <p:ph type="ftr" sz="quarter" idx="11"/>
          </p:nvPr>
        </p:nvSpPr>
        <p:spPr/>
        <p:txBody>
          <a:bodyPr/>
          <a:lstStyle/>
          <a:p>
            <a:endParaRPr lang="hu-H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7DBA02D-4AFC-4E6C-843E-7474ADE35A03}" type="slidenum">
              <a:rPr lang="hu-HU" smtClean="0"/>
              <a:t>‹#›</a:t>
            </a:fld>
            <a:endParaRPr lang="hu-HU"/>
          </a:p>
        </p:txBody>
      </p:sp>
    </p:spTree>
    <p:extLst>
      <p:ext uri="{BB962C8B-B14F-4D97-AF65-F5344CB8AC3E}">
        <p14:creationId xmlns:p14="http://schemas.microsoft.com/office/powerpoint/2010/main" val="2219893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F8E5DFDD-5404-4581-B101-1EF50B7A2616}" type="datetimeFigureOut">
              <a:rPr lang="hu-HU" smtClean="0"/>
              <a:t>2021. 03. 18.</a:t>
            </a:fld>
            <a:endParaRPr lang="hu-HU"/>
          </a:p>
        </p:txBody>
      </p:sp>
      <p:sp>
        <p:nvSpPr>
          <p:cNvPr id="4" name="Footer Placeholder 3"/>
          <p:cNvSpPr>
            <a:spLocks noGrp="1"/>
          </p:cNvSpPr>
          <p:nvPr>
            <p:ph type="ftr" sz="quarter" idx="11"/>
          </p:nvPr>
        </p:nvSpPr>
        <p:spPr/>
        <p:txBody>
          <a:bodyPr/>
          <a:lstStyle/>
          <a:p>
            <a:endParaRPr lang="hu-H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7DBA02D-4AFC-4E6C-843E-7474ADE35A03}" type="slidenum">
              <a:rPr lang="hu-HU" smtClean="0"/>
              <a:t>‹#›</a:t>
            </a:fld>
            <a:endParaRPr lang="hu-HU"/>
          </a:p>
        </p:txBody>
      </p:sp>
    </p:spTree>
    <p:extLst>
      <p:ext uri="{BB962C8B-B14F-4D97-AF65-F5344CB8AC3E}">
        <p14:creationId xmlns:p14="http://schemas.microsoft.com/office/powerpoint/2010/main" val="3788724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897A84-1689-4786-8D2E-2C3A8548FA85}" type="datetimeFigureOut">
              <a:rPr lang="hu-HU" smtClean="0"/>
              <a:t>2021. 03. 18.</a:t>
            </a:fld>
            <a:endParaRPr lang="hu-HU"/>
          </a:p>
        </p:txBody>
      </p:sp>
      <p:sp>
        <p:nvSpPr>
          <p:cNvPr id="3" name="Footer Placeholder 2"/>
          <p:cNvSpPr>
            <a:spLocks noGrp="1"/>
          </p:cNvSpPr>
          <p:nvPr>
            <p:ph type="ftr" sz="quarter" idx="11"/>
          </p:nvPr>
        </p:nvSpPr>
        <p:spPr/>
        <p:txBody>
          <a:bodyPr/>
          <a:lstStyle/>
          <a:p>
            <a:endParaRPr lang="hu-H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7B4A127-6AB5-4330-AC0B-629390070A11}" type="slidenum">
              <a:rPr lang="hu-HU" smtClean="0"/>
              <a:t>‹#›</a:t>
            </a:fld>
            <a:endParaRPr lang="hu-HU"/>
          </a:p>
        </p:txBody>
      </p:sp>
    </p:spTree>
    <p:extLst>
      <p:ext uri="{BB962C8B-B14F-4D97-AF65-F5344CB8AC3E}">
        <p14:creationId xmlns:p14="http://schemas.microsoft.com/office/powerpoint/2010/main" val="2921166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hu-HU"/>
              <a:t>Mintacím szerkesztése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F8E5DFDD-5404-4581-B101-1EF50B7A2616}" type="datetimeFigureOut">
              <a:rPr lang="hu-HU" smtClean="0"/>
              <a:t>2021. 03. 18.</a:t>
            </a:fld>
            <a:endParaRPr lang="hu-HU"/>
          </a:p>
        </p:txBody>
      </p:sp>
      <p:sp>
        <p:nvSpPr>
          <p:cNvPr id="6" name="Footer Placeholder 5"/>
          <p:cNvSpPr>
            <a:spLocks noGrp="1"/>
          </p:cNvSpPr>
          <p:nvPr>
            <p:ph type="ftr" sz="quarter" idx="11"/>
          </p:nvPr>
        </p:nvSpPr>
        <p:spPr/>
        <p:txBody>
          <a:bodyPr/>
          <a:lstStyle/>
          <a:p>
            <a:endParaRPr lang="hu-H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7DBA02D-4AFC-4E6C-843E-7474ADE35A03}" type="slidenum">
              <a:rPr lang="hu-HU" smtClean="0"/>
              <a:t>‹#›</a:t>
            </a:fld>
            <a:endParaRPr lang="hu-HU"/>
          </a:p>
        </p:txBody>
      </p:sp>
    </p:spTree>
    <p:extLst>
      <p:ext uri="{BB962C8B-B14F-4D97-AF65-F5344CB8AC3E}">
        <p14:creationId xmlns:p14="http://schemas.microsoft.com/office/powerpoint/2010/main" val="3359725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E326951-211A-494B-A613-139865457DF5}"/>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B0EFFE79-BE6B-49DE-BD76-7E059FF46DD6}"/>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1054A448-228F-4771-A376-16271DE70265}"/>
              </a:ext>
            </a:extLst>
          </p:cNvPr>
          <p:cNvSpPr>
            <a:spLocks noGrp="1"/>
          </p:cNvSpPr>
          <p:nvPr>
            <p:ph type="dt" sz="half" idx="10"/>
          </p:nvPr>
        </p:nvSpPr>
        <p:spPr/>
        <p:txBody>
          <a:bodyPr/>
          <a:lstStyle/>
          <a:p>
            <a:fld id="{6D49137C-0943-4F14-BC1A-EE24F7F2B145}" type="datetimeFigureOut">
              <a:rPr lang="hu-HU" smtClean="0"/>
              <a:t>2021. 03. 18.</a:t>
            </a:fld>
            <a:endParaRPr lang="hu-HU"/>
          </a:p>
        </p:txBody>
      </p:sp>
      <p:sp>
        <p:nvSpPr>
          <p:cNvPr id="5" name="Élőláb helye 4">
            <a:extLst>
              <a:ext uri="{FF2B5EF4-FFF2-40B4-BE49-F238E27FC236}">
                <a16:creationId xmlns:a16="http://schemas.microsoft.com/office/drawing/2014/main" id="{F97E51BA-B6C9-43A1-BC7B-72497142C174}"/>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229B3870-1828-4E82-B108-F003B3F8DC8F}"/>
              </a:ext>
            </a:extLst>
          </p:cNvPr>
          <p:cNvSpPr>
            <a:spLocks noGrp="1"/>
          </p:cNvSpPr>
          <p:nvPr>
            <p:ph type="sldNum" sz="quarter" idx="12"/>
          </p:nvPr>
        </p:nvSpPr>
        <p:spPr/>
        <p:txBody>
          <a:bodyPr/>
          <a:lstStyle/>
          <a:p>
            <a:fld id="{2D7B8F41-2D32-42E6-A8BA-D0435CB4B046}" type="slidenum">
              <a:rPr lang="hu-HU" smtClean="0"/>
              <a:t>‹#›</a:t>
            </a:fld>
            <a:endParaRPr lang="hu-HU"/>
          </a:p>
        </p:txBody>
      </p:sp>
    </p:spTree>
    <p:extLst>
      <p:ext uri="{BB962C8B-B14F-4D97-AF65-F5344CB8AC3E}">
        <p14:creationId xmlns:p14="http://schemas.microsoft.com/office/powerpoint/2010/main" val="23065451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hu-HU"/>
              <a:t>Mintacím szerkesztése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F8E5DFDD-5404-4581-B101-1EF50B7A2616}" type="datetimeFigureOut">
              <a:rPr lang="hu-HU" smtClean="0"/>
              <a:t>2021. 03. 18.</a:t>
            </a:fld>
            <a:endParaRPr lang="hu-HU"/>
          </a:p>
        </p:txBody>
      </p:sp>
      <p:sp>
        <p:nvSpPr>
          <p:cNvPr id="6" name="Footer Placeholder 5"/>
          <p:cNvSpPr>
            <a:spLocks noGrp="1"/>
          </p:cNvSpPr>
          <p:nvPr>
            <p:ph type="ftr" sz="quarter" idx="11"/>
          </p:nvPr>
        </p:nvSpPr>
        <p:spPr/>
        <p:txBody>
          <a:bodyPr/>
          <a:lstStyle/>
          <a:p>
            <a:endParaRPr lang="hu-H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7DBA02D-4AFC-4E6C-843E-7474ADE35A03}" type="slidenum">
              <a:rPr lang="hu-HU" smtClean="0"/>
              <a:t>‹#›</a:t>
            </a:fld>
            <a:endParaRPr lang="hu-HU"/>
          </a:p>
        </p:txBody>
      </p:sp>
    </p:spTree>
    <p:extLst>
      <p:ext uri="{BB962C8B-B14F-4D97-AF65-F5344CB8AC3E}">
        <p14:creationId xmlns:p14="http://schemas.microsoft.com/office/powerpoint/2010/main" val="849070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hu-HU"/>
              <a:t>Mintacím szerkesztése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F8E5DFDD-5404-4581-B101-1EF50B7A2616}" type="datetimeFigureOut">
              <a:rPr lang="hu-HU" smtClean="0"/>
              <a:t>2021. 03. 18.</a:t>
            </a:fld>
            <a:endParaRPr lang="hu-HU"/>
          </a:p>
        </p:txBody>
      </p:sp>
      <p:sp>
        <p:nvSpPr>
          <p:cNvPr id="5" name="Footer Placeholder 4"/>
          <p:cNvSpPr>
            <a:spLocks noGrp="1"/>
          </p:cNvSpPr>
          <p:nvPr>
            <p:ph type="ftr" sz="quarter" idx="11"/>
          </p:nvPr>
        </p:nvSpPr>
        <p:spPr/>
        <p:txBody>
          <a:bodyPr/>
          <a:lstStyle/>
          <a:p>
            <a:endParaRPr lang="hu-H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7DBA02D-4AFC-4E6C-843E-7474ADE35A03}" type="slidenum">
              <a:rPr lang="hu-HU" smtClean="0"/>
              <a:t>‹#›</a:t>
            </a:fld>
            <a:endParaRPr lang="hu-HU"/>
          </a:p>
        </p:txBody>
      </p:sp>
    </p:spTree>
    <p:extLst>
      <p:ext uri="{BB962C8B-B14F-4D97-AF65-F5344CB8AC3E}">
        <p14:creationId xmlns:p14="http://schemas.microsoft.com/office/powerpoint/2010/main" val="3598867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u-HU"/>
              <a:t>Mintacím szerkesztése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F8E5DFDD-5404-4581-B101-1EF50B7A2616}" type="datetimeFigureOut">
              <a:rPr lang="hu-HU" smtClean="0"/>
              <a:t>2021. 03. 18.</a:t>
            </a:fld>
            <a:endParaRPr lang="hu-HU"/>
          </a:p>
        </p:txBody>
      </p:sp>
      <p:sp>
        <p:nvSpPr>
          <p:cNvPr id="5" name="Footer Placeholder 4"/>
          <p:cNvSpPr>
            <a:spLocks noGrp="1"/>
          </p:cNvSpPr>
          <p:nvPr>
            <p:ph type="ftr" sz="quarter" idx="11"/>
          </p:nvPr>
        </p:nvSpPr>
        <p:spPr/>
        <p:txBody>
          <a:bodyPr/>
          <a:lstStyle/>
          <a:p>
            <a:endParaRPr lang="hu-H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7DBA02D-4AFC-4E6C-843E-7474ADE35A03}" type="slidenum">
              <a:rPr lang="hu-HU" smtClean="0"/>
              <a:t>‹#›</a:t>
            </a:fld>
            <a:endParaRPr lang="hu-H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119067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hu-HU"/>
              <a:t>Mintacím szerkesztése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u-HU"/>
              <a:t>Mintaszöveg szerkesztése</a:t>
            </a:r>
          </a:p>
        </p:txBody>
      </p:sp>
      <p:sp>
        <p:nvSpPr>
          <p:cNvPr id="5" name="Date Placeholder 4"/>
          <p:cNvSpPr>
            <a:spLocks noGrp="1"/>
          </p:cNvSpPr>
          <p:nvPr>
            <p:ph type="dt" sz="half" idx="10"/>
          </p:nvPr>
        </p:nvSpPr>
        <p:spPr/>
        <p:txBody>
          <a:bodyPr/>
          <a:lstStyle/>
          <a:p>
            <a:fld id="{6D49137C-0943-4F14-BC1A-EE24F7F2B145}" type="datetimeFigureOut">
              <a:rPr lang="hu-HU" smtClean="0"/>
              <a:t>2021. 03. 18.</a:t>
            </a:fld>
            <a:endParaRPr lang="hu-HU"/>
          </a:p>
        </p:txBody>
      </p:sp>
      <p:sp>
        <p:nvSpPr>
          <p:cNvPr id="6" name="Footer Placeholder 5"/>
          <p:cNvSpPr>
            <a:spLocks noGrp="1"/>
          </p:cNvSpPr>
          <p:nvPr>
            <p:ph type="ftr" sz="quarter" idx="11"/>
          </p:nvPr>
        </p:nvSpPr>
        <p:spPr/>
        <p:txBody>
          <a:bodyPr/>
          <a:lstStyle/>
          <a:p>
            <a:endParaRPr lang="hu-H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D7B8F41-2D32-42E6-A8BA-D0435CB4B046}" type="slidenum">
              <a:rPr lang="hu-HU" smtClean="0"/>
              <a:t>‹#›</a:t>
            </a:fld>
            <a:endParaRPr lang="hu-HU"/>
          </a:p>
        </p:txBody>
      </p:sp>
    </p:spTree>
    <p:extLst>
      <p:ext uri="{BB962C8B-B14F-4D97-AF65-F5344CB8AC3E}">
        <p14:creationId xmlns:p14="http://schemas.microsoft.com/office/powerpoint/2010/main" val="6893355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évkártya idézettel">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u-HU"/>
              <a:t>Mintacím szerkesztése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u-HU"/>
              <a:t>Mintaszöveg szerkesztése</a:t>
            </a:r>
          </a:p>
        </p:txBody>
      </p:sp>
      <p:sp>
        <p:nvSpPr>
          <p:cNvPr id="5" name="Date Placeholder 4"/>
          <p:cNvSpPr>
            <a:spLocks noGrp="1"/>
          </p:cNvSpPr>
          <p:nvPr>
            <p:ph type="dt" sz="half" idx="10"/>
          </p:nvPr>
        </p:nvSpPr>
        <p:spPr/>
        <p:txBody>
          <a:bodyPr/>
          <a:lstStyle/>
          <a:p>
            <a:fld id="{6D49137C-0943-4F14-BC1A-EE24F7F2B145}" type="datetimeFigureOut">
              <a:rPr lang="hu-HU" smtClean="0"/>
              <a:t>2021. 03. 18.</a:t>
            </a:fld>
            <a:endParaRPr lang="hu-HU"/>
          </a:p>
        </p:txBody>
      </p:sp>
      <p:sp>
        <p:nvSpPr>
          <p:cNvPr id="6" name="Footer Placeholder 5"/>
          <p:cNvSpPr>
            <a:spLocks noGrp="1"/>
          </p:cNvSpPr>
          <p:nvPr>
            <p:ph type="ftr" sz="quarter" idx="11"/>
          </p:nvPr>
        </p:nvSpPr>
        <p:spPr/>
        <p:txBody>
          <a:bodyPr/>
          <a:lstStyle/>
          <a:p>
            <a:endParaRPr lang="hu-H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D7B8F41-2D32-42E6-A8BA-D0435CB4B046}" type="slidenum">
              <a:rPr lang="hu-HU" smtClean="0"/>
              <a:t>‹#›</a:t>
            </a:fld>
            <a:endParaRPr lang="hu-H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32611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gaz vagy ham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hu-HU"/>
              <a:t>Mintacím szerkesztése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u-HU"/>
              <a:t>Mintaszöveg szerkesztése</a:t>
            </a:r>
          </a:p>
        </p:txBody>
      </p:sp>
      <p:sp>
        <p:nvSpPr>
          <p:cNvPr id="5" name="Date Placeholder 4"/>
          <p:cNvSpPr>
            <a:spLocks noGrp="1"/>
          </p:cNvSpPr>
          <p:nvPr>
            <p:ph type="dt" sz="half" idx="10"/>
          </p:nvPr>
        </p:nvSpPr>
        <p:spPr/>
        <p:txBody>
          <a:bodyPr/>
          <a:lstStyle/>
          <a:p>
            <a:fld id="{6D49137C-0943-4F14-BC1A-EE24F7F2B145}" type="datetimeFigureOut">
              <a:rPr lang="hu-HU" smtClean="0"/>
              <a:t>2021. 03. 18.</a:t>
            </a:fld>
            <a:endParaRPr lang="hu-HU"/>
          </a:p>
        </p:txBody>
      </p:sp>
      <p:sp>
        <p:nvSpPr>
          <p:cNvPr id="6" name="Footer Placeholder 5"/>
          <p:cNvSpPr>
            <a:spLocks noGrp="1"/>
          </p:cNvSpPr>
          <p:nvPr>
            <p:ph type="ftr" sz="quarter" idx="11"/>
          </p:nvPr>
        </p:nvSpPr>
        <p:spPr/>
        <p:txBody>
          <a:bodyPr/>
          <a:lstStyle/>
          <a:p>
            <a:endParaRPr lang="hu-H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D7B8F41-2D32-42E6-A8BA-D0435CB4B046}" type="slidenum">
              <a:rPr lang="hu-HU" smtClean="0"/>
              <a:t>‹#›</a:t>
            </a:fld>
            <a:endParaRPr lang="hu-HU"/>
          </a:p>
        </p:txBody>
      </p:sp>
    </p:spTree>
    <p:extLst>
      <p:ext uri="{BB962C8B-B14F-4D97-AF65-F5344CB8AC3E}">
        <p14:creationId xmlns:p14="http://schemas.microsoft.com/office/powerpoint/2010/main" val="15323082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ncho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8E5DFDD-5404-4581-B101-1EF50B7A2616}" type="datetimeFigureOut">
              <a:rPr lang="hu-HU" smtClean="0"/>
              <a:t>2021. 03. 18.</a:t>
            </a:fld>
            <a:endParaRPr lang="hu-HU"/>
          </a:p>
        </p:txBody>
      </p:sp>
      <p:sp>
        <p:nvSpPr>
          <p:cNvPr id="5" name="Footer Placeholder 4"/>
          <p:cNvSpPr>
            <a:spLocks noGrp="1"/>
          </p:cNvSpPr>
          <p:nvPr>
            <p:ph type="ftr" sz="quarter" idx="11"/>
          </p:nvPr>
        </p:nvSpPr>
        <p:spPr/>
        <p:txBody>
          <a:bodyPr/>
          <a:lstStyle/>
          <a:p>
            <a:endParaRPr lang="hu-H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7DBA02D-4AFC-4E6C-843E-7474ADE35A03}" type="slidenum">
              <a:rPr lang="hu-HU" smtClean="0"/>
              <a:t>‹#›</a:t>
            </a:fld>
            <a:endParaRPr lang="hu-HU"/>
          </a:p>
        </p:txBody>
      </p:sp>
    </p:spTree>
    <p:extLst>
      <p:ext uri="{BB962C8B-B14F-4D97-AF65-F5344CB8AC3E}">
        <p14:creationId xmlns:p14="http://schemas.microsoft.com/office/powerpoint/2010/main" val="2091914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hu-HU"/>
              <a:t>Mintacím szerkesztése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8E5DFDD-5404-4581-B101-1EF50B7A2616}" type="datetimeFigureOut">
              <a:rPr lang="hu-HU" smtClean="0"/>
              <a:t>2021. 03. 18.</a:t>
            </a:fld>
            <a:endParaRPr lang="hu-HU"/>
          </a:p>
        </p:txBody>
      </p:sp>
      <p:sp>
        <p:nvSpPr>
          <p:cNvPr id="5" name="Footer Placeholder 4"/>
          <p:cNvSpPr>
            <a:spLocks noGrp="1"/>
          </p:cNvSpPr>
          <p:nvPr>
            <p:ph type="ftr" sz="quarter" idx="11"/>
          </p:nvPr>
        </p:nvSpPr>
        <p:spPr/>
        <p:txBody>
          <a:bodyPr/>
          <a:lstStyle/>
          <a:p>
            <a:endParaRPr lang="hu-H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7DBA02D-4AFC-4E6C-843E-7474ADE35A03}" type="slidenum">
              <a:rPr lang="hu-HU" smtClean="0"/>
              <a:t>‹#›</a:t>
            </a:fld>
            <a:endParaRPr lang="hu-HU"/>
          </a:p>
        </p:txBody>
      </p:sp>
    </p:spTree>
    <p:extLst>
      <p:ext uri="{BB962C8B-B14F-4D97-AF65-F5344CB8AC3E}">
        <p14:creationId xmlns:p14="http://schemas.microsoft.com/office/powerpoint/2010/main" val="187598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1_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8E5DFDD-5404-4581-B101-1EF50B7A2616}" type="datetimeFigureOut">
              <a:rPr lang="hu-HU" smtClean="0"/>
              <a:t>2021. 03. 18.</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87DBA02D-4AFC-4E6C-843E-7474ADE35A03}" type="slidenum">
              <a:rPr lang="hu-HU" smtClean="0"/>
              <a:t>‹#›</a:t>
            </a:fld>
            <a:endParaRPr lang="hu-HU" dirty="0"/>
          </a:p>
        </p:txBody>
      </p:sp>
    </p:spTree>
    <p:extLst>
      <p:ext uri="{BB962C8B-B14F-4D97-AF65-F5344CB8AC3E}">
        <p14:creationId xmlns:p14="http://schemas.microsoft.com/office/powerpoint/2010/main" val="14973808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BE88406-0970-4838-B9D1-5D2B4B91D0CB}"/>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90E136B9-B1E8-49BE-B418-30B7B41AE0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C5A08D53-4C74-470F-95B8-6BBF5FBBBE6F}"/>
              </a:ext>
            </a:extLst>
          </p:cNvPr>
          <p:cNvSpPr>
            <a:spLocks noGrp="1"/>
          </p:cNvSpPr>
          <p:nvPr>
            <p:ph type="dt" sz="half" idx="10"/>
          </p:nvPr>
        </p:nvSpPr>
        <p:spPr/>
        <p:txBody>
          <a:bodyPr/>
          <a:lstStyle/>
          <a:p>
            <a:fld id="{6D49137C-0943-4F14-BC1A-EE24F7F2B145}" type="datetimeFigureOut">
              <a:rPr lang="hu-HU" smtClean="0"/>
              <a:t>2021. 03. 18.</a:t>
            </a:fld>
            <a:endParaRPr lang="hu-HU"/>
          </a:p>
        </p:txBody>
      </p:sp>
      <p:sp>
        <p:nvSpPr>
          <p:cNvPr id="5" name="Élőláb helye 4">
            <a:extLst>
              <a:ext uri="{FF2B5EF4-FFF2-40B4-BE49-F238E27FC236}">
                <a16:creationId xmlns:a16="http://schemas.microsoft.com/office/drawing/2014/main" id="{7760395D-5875-4FA9-A59A-BBC32362E30C}"/>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7C0D5F23-E2DA-42C0-8148-EFCCC53A3C35}"/>
              </a:ext>
            </a:extLst>
          </p:cNvPr>
          <p:cNvSpPr>
            <a:spLocks noGrp="1"/>
          </p:cNvSpPr>
          <p:nvPr>
            <p:ph type="sldNum" sz="quarter" idx="12"/>
          </p:nvPr>
        </p:nvSpPr>
        <p:spPr/>
        <p:txBody>
          <a:bodyPr/>
          <a:lstStyle/>
          <a:p>
            <a:fld id="{2D7B8F41-2D32-42E6-A8BA-D0435CB4B046}" type="slidenum">
              <a:rPr lang="hu-HU" smtClean="0"/>
              <a:t>‹#›</a:t>
            </a:fld>
            <a:endParaRPr lang="hu-HU"/>
          </a:p>
        </p:txBody>
      </p:sp>
    </p:spTree>
    <p:extLst>
      <p:ext uri="{BB962C8B-B14F-4D97-AF65-F5344CB8AC3E}">
        <p14:creationId xmlns:p14="http://schemas.microsoft.com/office/powerpoint/2010/main" val="1416408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BF50E12-01D1-4012-83B8-F37A09635B79}"/>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AE70175C-813C-47FE-B3DE-DD5B887FF2F3}"/>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0A79E1D8-F59B-48A2-939A-79E188440CF9}"/>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166736EF-916F-441D-B836-B1EC8524DE36}"/>
              </a:ext>
            </a:extLst>
          </p:cNvPr>
          <p:cNvSpPr>
            <a:spLocks noGrp="1"/>
          </p:cNvSpPr>
          <p:nvPr>
            <p:ph type="dt" sz="half" idx="10"/>
          </p:nvPr>
        </p:nvSpPr>
        <p:spPr/>
        <p:txBody>
          <a:bodyPr/>
          <a:lstStyle/>
          <a:p>
            <a:fld id="{6D49137C-0943-4F14-BC1A-EE24F7F2B145}" type="datetimeFigureOut">
              <a:rPr lang="hu-HU" smtClean="0"/>
              <a:t>2021. 03. 18.</a:t>
            </a:fld>
            <a:endParaRPr lang="hu-HU"/>
          </a:p>
        </p:txBody>
      </p:sp>
      <p:sp>
        <p:nvSpPr>
          <p:cNvPr id="6" name="Élőláb helye 5">
            <a:extLst>
              <a:ext uri="{FF2B5EF4-FFF2-40B4-BE49-F238E27FC236}">
                <a16:creationId xmlns:a16="http://schemas.microsoft.com/office/drawing/2014/main" id="{3A40CAC5-3FA8-4E2D-A024-C0A873017093}"/>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46A7C4B5-4A0C-425C-B770-81C31F45EE3D}"/>
              </a:ext>
            </a:extLst>
          </p:cNvPr>
          <p:cNvSpPr>
            <a:spLocks noGrp="1"/>
          </p:cNvSpPr>
          <p:nvPr>
            <p:ph type="sldNum" sz="quarter" idx="12"/>
          </p:nvPr>
        </p:nvSpPr>
        <p:spPr/>
        <p:txBody>
          <a:bodyPr/>
          <a:lstStyle/>
          <a:p>
            <a:fld id="{2D7B8F41-2D32-42E6-A8BA-D0435CB4B046}" type="slidenum">
              <a:rPr lang="hu-HU" smtClean="0"/>
              <a:t>‹#›</a:t>
            </a:fld>
            <a:endParaRPr lang="hu-HU"/>
          </a:p>
        </p:txBody>
      </p:sp>
    </p:spTree>
    <p:extLst>
      <p:ext uri="{BB962C8B-B14F-4D97-AF65-F5344CB8AC3E}">
        <p14:creationId xmlns:p14="http://schemas.microsoft.com/office/powerpoint/2010/main" val="1311225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C4D2CB5-A75B-473C-B501-339D25CC75DA}"/>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770A1B59-40BD-4FE1-802C-3BC1EC7258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84EEE062-9FA2-43C3-A7B0-124D90F2DB8D}"/>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6997C0FE-7581-4CED-A8E0-36D9F87D53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711EF2A1-FCC7-48B8-BB0C-288D3341EDE5}"/>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FA691728-3FB7-469E-8D46-04F0E036A4A0}"/>
              </a:ext>
            </a:extLst>
          </p:cNvPr>
          <p:cNvSpPr>
            <a:spLocks noGrp="1"/>
          </p:cNvSpPr>
          <p:nvPr>
            <p:ph type="dt" sz="half" idx="10"/>
          </p:nvPr>
        </p:nvSpPr>
        <p:spPr/>
        <p:txBody>
          <a:bodyPr/>
          <a:lstStyle/>
          <a:p>
            <a:fld id="{6D49137C-0943-4F14-BC1A-EE24F7F2B145}" type="datetimeFigureOut">
              <a:rPr lang="hu-HU" smtClean="0"/>
              <a:t>2021. 03. 18.</a:t>
            </a:fld>
            <a:endParaRPr lang="hu-HU"/>
          </a:p>
        </p:txBody>
      </p:sp>
      <p:sp>
        <p:nvSpPr>
          <p:cNvPr id="8" name="Élőláb helye 7">
            <a:extLst>
              <a:ext uri="{FF2B5EF4-FFF2-40B4-BE49-F238E27FC236}">
                <a16:creationId xmlns:a16="http://schemas.microsoft.com/office/drawing/2014/main" id="{21980092-C0E3-4A2E-9E51-98F93C2396EE}"/>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2C1DB6EB-147B-4F38-A0ED-34A83FBAB7F4}"/>
              </a:ext>
            </a:extLst>
          </p:cNvPr>
          <p:cNvSpPr>
            <a:spLocks noGrp="1"/>
          </p:cNvSpPr>
          <p:nvPr>
            <p:ph type="sldNum" sz="quarter" idx="12"/>
          </p:nvPr>
        </p:nvSpPr>
        <p:spPr/>
        <p:txBody>
          <a:bodyPr/>
          <a:lstStyle/>
          <a:p>
            <a:fld id="{2D7B8F41-2D32-42E6-A8BA-D0435CB4B046}" type="slidenum">
              <a:rPr lang="hu-HU" smtClean="0"/>
              <a:t>‹#›</a:t>
            </a:fld>
            <a:endParaRPr lang="hu-HU"/>
          </a:p>
        </p:txBody>
      </p:sp>
    </p:spTree>
    <p:extLst>
      <p:ext uri="{BB962C8B-B14F-4D97-AF65-F5344CB8AC3E}">
        <p14:creationId xmlns:p14="http://schemas.microsoft.com/office/powerpoint/2010/main" val="598687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42944C7-3F5E-4B32-8ECA-2F48D630A773}"/>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D8E886B6-3184-4996-B5DF-42F74C3D7134}"/>
              </a:ext>
            </a:extLst>
          </p:cNvPr>
          <p:cNvSpPr>
            <a:spLocks noGrp="1"/>
          </p:cNvSpPr>
          <p:nvPr>
            <p:ph type="dt" sz="half" idx="10"/>
          </p:nvPr>
        </p:nvSpPr>
        <p:spPr/>
        <p:txBody>
          <a:bodyPr/>
          <a:lstStyle/>
          <a:p>
            <a:fld id="{6D49137C-0943-4F14-BC1A-EE24F7F2B145}" type="datetimeFigureOut">
              <a:rPr lang="hu-HU" smtClean="0"/>
              <a:t>2021. 03. 18.</a:t>
            </a:fld>
            <a:endParaRPr lang="hu-HU"/>
          </a:p>
        </p:txBody>
      </p:sp>
      <p:sp>
        <p:nvSpPr>
          <p:cNvPr id="4" name="Élőláb helye 3">
            <a:extLst>
              <a:ext uri="{FF2B5EF4-FFF2-40B4-BE49-F238E27FC236}">
                <a16:creationId xmlns:a16="http://schemas.microsoft.com/office/drawing/2014/main" id="{78BBA1B7-8637-4166-979B-93CA65A7F6AF}"/>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6D5A8682-C7F4-4CE8-8B69-EB8699EDBBA1}"/>
              </a:ext>
            </a:extLst>
          </p:cNvPr>
          <p:cNvSpPr>
            <a:spLocks noGrp="1"/>
          </p:cNvSpPr>
          <p:nvPr>
            <p:ph type="sldNum" sz="quarter" idx="12"/>
          </p:nvPr>
        </p:nvSpPr>
        <p:spPr/>
        <p:txBody>
          <a:bodyPr/>
          <a:lstStyle/>
          <a:p>
            <a:fld id="{2D7B8F41-2D32-42E6-A8BA-D0435CB4B046}" type="slidenum">
              <a:rPr lang="hu-HU" smtClean="0"/>
              <a:t>‹#›</a:t>
            </a:fld>
            <a:endParaRPr lang="hu-HU"/>
          </a:p>
        </p:txBody>
      </p:sp>
    </p:spTree>
    <p:extLst>
      <p:ext uri="{BB962C8B-B14F-4D97-AF65-F5344CB8AC3E}">
        <p14:creationId xmlns:p14="http://schemas.microsoft.com/office/powerpoint/2010/main" val="2368917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2A2F7BBD-0F0F-462B-8676-56A193D097E0}"/>
              </a:ext>
            </a:extLst>
          </p:cNvPr>
          <p:cNvSpPr>
            <a:spLocks noGrp="1"/>
          </p:cNvSpPr>
          <p:nvPr>
            <p:ph type="dt" sz="half" idx="10"/>
          </p:nvPr>
        </p:nvSpPr>
        <p:spPr/>
        <p:txBody>
          <a:bodyPr/>
          <a:lstStyle/>
          <a:p>
            <a:fld id="{6D49137C-0943-4F14-BC1A-EE24F7F2B145}" type="datetimeFigureOut">
              <a:rPr lang="hu-HU" smtClean="0"/>
              <a:t>2021. 03. 18.</a:t>
            </a:fld>
            <a:endParaRPr lang="hu-HU"/>
          </a:p>
        </p:txBody>
      </p:sp>
      <p:sp>
        <p:nvSpPr>
          <p:cNvPr id="3" name="Élőláb helye 2">
            <a:extLst>
              <a:ext uri="{FF2B5EF4-FFF2-40B4-BE49-F238E27FC236}">
                <a16:creationId xmlns:a16="http://schemas.microsoft.com/office/drawing/2014/main" id="{6743144C-5748-4402-8F96-6694C2515EAF}"/>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DEC789E9-CD96-4F6C-8F51-4F1BEDCCE57A}"/>
              </a:ext>
            </a:extLst>
          </p:cNvPr>
          <p:cNvSpPr>
            <a:spLocks noGrp="1"/>
          </p:cNvSpPr>
          <p:nvPr>
            <p:ph type="sldNum" sz="quarter" idx="12"/>
          </p:nvPr>
        </p:nvSpPr>
        <p:spPr/>
        <p:txBody>
          <a:bodyPr/>
          <a:lstStyle/>
          <a:p>
            <a:fld id="{2D7B8F41-2D32-42E6-A8BA-D0435CB4B046}" type="slidenum">
              <a:rPr lang="hu-HU" smtClean="0"/>
              <a:t>‹#›</a:t>
            </a:fld>
            <a:endParaRPr lang="hu-HU"/>
          </a:p>
        </p:txBody>
      </p:sp>
    </p:spTree>
    <p:extLst>
      <p:ext uri="{BB962C8B-B14F-4D97-AF65-F5344CB8AC3E}">
        <p14:creationId xmlns:p14="http://schemas.microsoft.com/office/powerpoint/2010/main" val="3376631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620C244-665D-4F94-8452-A1AC0BB8EB3A}"/>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6E2B4E56-3DD0-43CF-9EF2-1A5DA41280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B2F41170-F062-440B-9D9D-5C17B19E95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5412287F-DDF5-4641-B738-389DBEBD628D}"/>
              </a:ext>
            </a:extLst>
          </p:cNvPr>
          <p:cNvSpPr>
            <a:spLocks noGrp="1"/>
          </p:cNvSpPr>
          <p:nvPr>
            <p:ph type="dt" sz="half" idx="10"/>
          </p:nvPr>
        </p:nvSpPr>
        <p:spPr/>
        <p:txBody>
          <a:bodyPr/>
          <a:lstStyle/>
          <a:p>
            <a:fld id="{6D49137C-0943-4F14-BC1A-EE24F7F2B145}" type="datetimeFigureOut">
              <a:rPr lang="hu-HU" smtClean="0"/>
              <a:t>2021. 03. 18.</a:t>
            </a:fld>
            <a:endParaRPr lang="hu-HU"/>
          </a:p>
        </p:txBody>
      </p:sp>
      <p:sp>
        <p:nvSpPr>
          <p:cNvPr id="6" name="Élőláb helye 5">
            <a:extLst>
              <a:ext uri="{FF2B5EF4-FFF2-40B4-BE49-F238E27FC236}">
                <a16:creationId xmlns:a16="http://schemas.microsoft.com/office/drawing/2014/main" id="{AFCE57C3-2721-46ED-A879-0BED884492CC}"/>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1D0C3251-5248-403A-A968-7D74F25FBD0A}"/>
              </a:ext>
            </a:extLst>
          </p:cNvPr>
          <p:cNvSpPr>
            <a:spLocks noGrp="1"/>
          </p:cNvSpPr>
          <p:nvPr>
            <p:ph type="sldNum" sz="quarter" idx="12"/>
          </p:nvPr>
        </p:nvSpPr>
        <p:spPr/>
        <p:txBody>
          <a:bodyPr/>
          <a:lstStyle/>
          <a:p>
            <a:fld id="{2D7B8F41-2D32-42E6-A8BA-D0435CB4B046}" type="slidenum">
              <a:rPr lang="hu-HU" smtClean="0"/>
              <a:t>‹#›</a:t>
            </a:fld>
            <a:endParaRPr lang="hu-HU"/>
          </a:p>
        </p:txBody>
      </p:sp>
    </p:spTree>
    <p:extLst>
      <p:ext uri="{BB962C8B-B14F-4D97-AF65-F5344CB8AC3E}">
        <p14:creationId xmlns:p14="http://schemas.microsoft.com/office/powerpoint/2010/main" val="2142829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78D04D8-7B80-40F9-A564-11BDA5057C49}"/>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A86722EB-A063-4F72-BE77-D82B354834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B9D7AE84-5C2E-42A2-A3D0-CCDF39AACC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5CB905AF-A124-4516-BCF5-73178E42CEB2}"/>
              </a:ext>
            </a:extLst>
          </p:cNvPr>
          <p:cNvSpPr>
            <a:spLocks noGrp="1"/>
          </p:cNvSpPr>
          <p:nvPr>
            <p:ph type="dt" sz="half" idx="10"/>
          </p:nvPr>
        </p:nvSpPr>
        <p:spPr/>
        <p:txBody>
          <a:bodyPr/>
          <a:lstStyle/>
          <a:p>
            <a:fld id="{6D49137C-0943-4F14-BC1A-EE24F7F2B145}" type="datetimeFigureOut">
              <a:rPr lang="hu-HU" smtClean="0"/>
              <a:t>2021. 03. 18.</a:t>
            </a:fld>
            <a:endParaRPr lang="hu-HU"/>
          </a:p>
        </p:txBody>
      </p:sp>
      <p:sp>
        <p:nvSpPr>
          <p:cNvPr id="6" name="Élőláb helye 5">
            <a:extLst>
              <a:ext uri="{FF2B5EF4-FFF2-40B4-BE49-F238E27FC236}">
                <a16:creationId xmlns:a16="http://schemas.microsoft.com/office/drawing/2014/main" id="{6A5C1686-17AF-4404-B0B3-CF2A9F350FF7}"/>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9B995C20-C50A-410A-B892-7E4908EC609E}"/>
              </a:ext>
            </a:extLst>
          </p:cNvPr>
          <p:cNvSpPr>
            <a:spLocks noGrp="1"/>
          </p:cNvSpPr>
          <p:nvPr>
            <p:ph type="sldNum" sz="quarter" idx="12"/>
          </p:nvPr>
        </p:nvSpPr>
        <p:spPr/>
        <p:txBody>
          <a:bodyPr/>
          <a:lstStyle/>
          <a:p>
            <a:fld id="{2D7B8F41-2D32-42E6-A8BA-D0435CB4B046}" type="slidenum">
              <a:rPr lang="hu-HU" smtClean="0"/>
              <a:t>‹#›</a:t>
            </a:fld>
            <a:endParaRPr lang="hu-HU"/>
          </a:p>
        </p:txBody>
      </p:sp>
    </p:spTree>
    <p:extLst>
      <p:ext uri="{BB962C8B-B14F-4D97-AF65-F5344CB8AC3E}">
        <p14:creationId xmlns:p14="http://schemas.microsoft.com/office/powerpoint/2010/main" val="2949007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A92949B9-297B-4D79-B99A-2FEB6C24C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CD93091B-5790-4B8D-9A83-CB34AD7410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AAFCF540-18BC-4EDD-8607-ABE784AB83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49137C-0943-4F14-BC1A-EE24F7F2B145}" type="datetimeFigureOut">
              <a:rPr lang="hu-HU" smtClean="0"/>
              <a:t>2021. 03. 18.</a:t>
            </a:fld>
            <a:endParaRPr lang="hu-HU"/>
          </a:p>
        </p:txBody>
      </p:sp>
      <p:sp>
        <p:nvSpPr>
          <p:cNvPr id="5" name="Élőláb helye 4">
            <a:extLst>
              <a:ext uri="{FF2B5EF4-FFF2-40B4-BE49-F238E27FC236}">
                <a16:creationId xmlns:a16="http://schemas.microsoft.com/office/drawing/2014/main" id="{E2335C95-0912-4D34-93C8-09D97EC6B2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24C0AF6A-7E1D-4CAE-A51C-C68EC5821B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7B8F41-2D32-42E6-A8BA-D0435CB4B046}" type="slidenum">
              <a:rPr lang="hu-HU" smtClean="0"/>
              <a:t>‹#›</a:t>
            </a:fld>
            <a:endParaRPr lang="hu-HU"/>
          </a:p>
        </p:txBody>
      </p:sp>
    </p:spTree>
    <p:extLst>
      <p:ext uri="{BB962C8B-B14F-4D97-AF65-F5344CB8AC3E}">
        <p14:creationId xmlns:p14="http://schemas.microsoft.com/office/powerpoint/2010/main" val="3391407723"/>
      </p:ext>
    </p:extLst>
  </p:cSld>
  <p:clrMap bg1="lt1" tx1="dk1" bg2="lt2" tx2="dk2" accent1="accent1" accent2="accent2" accent3="accent3" accent4="accent4" accent5="accent5" accent6="accent6" hlink="hlink" folHlink="folHlink"/>
  <p:sldLayoutIdLst>
    <p:sldLayoutId id="2147483665" r:id="rId1"/>
    <p:sldLayoutId id="2147483663" r:id="rId2"/>
    <p:sldLayoutId id="2147483651" r:id="rId3"/>
    <p:sldLayoutId id="2147483652" r:id="rId4"/>
    <p:sldLayoutId id="2147483653" r:id="rId5"/>
    <p:sldLayoutId id="2147483654" r:id="rId6"/>
    <p:sldLayoutId id="2147483662"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hu-HU"/>
              <a:t>Mintacím szerkesztése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D49137C-0943-4F14-BC1A-EE24F7F2B145}" type="datetimeFigureOut">
              <a:rPr lang="hu-HU" smtClean="0"/>
              <a:t>2021. 03. 18.</a:t>
            </a:fld>
            <a:endParaRPr lang="hu-H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hu-H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D7B8F41-2D32-42E6-A8BA-D0435CB4B046}" type="slidenum">
              <a:rPr lang="hu-HU" smtClean="0"/>
              <a:t>‹#›</a:t>
            </a:fld>
            <a:endParaRPr lang="hu-HU"/>
          </a:p>
        </p:txBody>
      </p:sp>
    </p:spTree>
    <p:extLst>
      <p:ext uri="{BB962C8B-B14F-4D97-AF65-F5344CB8AC3E}">
        <p14:creationId xmlns:p14="http://schemas.microsoft.com/office/powerpoint/2010/main" val="2532039531"/>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 id="2147483907" r:id="rId15"/>
    <p:sldLayoutId id="2147483908" r:id="rId16"/>
    <p:sldLayoutId id="2147483909"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hyperlink" Target="https://reformatus.hu/oktatas/intezmenyt-keresek/kozepiskolak/" TargetMode="External"/><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hyperlink" Target="https://www.youtube.com/watch?v=i40JzlZNvm4" TargetMode="External"/><Relationship Id="rId4" Type="http://schemas.openxmlformats.org/officeDocument/2006/relationships/hyperlink" Target="https://www.youtube.com/watch?v=ccsIBjhUyD0"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www.youtube.com/watch?v=ODAEJ8zYcdU" TargetMode="External"/><Relationship Id="rId1" Type="http://schemas.openxmlformats.org/officeDocument/2006/relationships/slideLayout" Target="../slideLayouts/slideLayout28.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ccsIBjhUyD0" TargetMode="External"/><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hyperlink" Target="https://www.youtube.com/watch?v=i40JzlZNvm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zis 1"/>
          <p:cNvSpPr/>
          <p:nvPr/>
        </p:nvSpPr>
        <p:spPr>
          <a:xfrm>
            <a:off x="1739722" y="543845"/>
            <a:ext cx="3589760" cy="288515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a:solidFill>
                  <a:schemeClr val="bg1"/>
                </a:solidFill>
                <a:latin typeface="Arial" panose="020B0604020202020204" pitchFamily="34" charset="0"/>
                <a:cs typeface="Arial" panose="020B0604020202020204" pitchFamily="34" charset="0"/>
              </a:rPr>
              <a:t>DIGITÁLIS HITTANÓRA</a:t>
            </a:r>
          </a:p>
          <a:p>
            <a:pPr algn="ctr"/>
            <a:endParaRPr lang="hu-HU" sz="2400" b="1" dirty="0">
              <a:solidFill>
                <a:srgbClr val="AE2E51"/>
              </a:solidFill>
              <a:latin typeface="Arial" panose="020B0604020202020204" pitchFamily="34" charset="0"/>
              <a:cs typeface="Arial" panose="020B0604020202020204" pitchFamily="34" charset="0"/>
            </a:endParaRPr>
          </a:p>
        </p:txBody>
      </p:sp>
      <p:sp>
        <p:nvSpPr>
          <p:cNvPr id="3" name="Ellipszis 2"/>
          <p:cNvSpPr/>
          <p:nvPr/>
        </p:nvSpPr>
        <p:spPr>
          <a:xfrm>
            <a:off x="7089866" y="674474"/>
            <a:ext cx="3589760" cy="288515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a:solidFill>
                  <a:schemeClr val="bg1"/>
                </a:solidFill>
                <a:latin typeface="Arial" panose="020B0604020202020204" pitchFamily="34" charset="0"/>
                <a:cs typeface="Arial" panose="020B0604020202020204" pitchFamily="34" charset="0"/>
              </a:rPr>
              <a:t>ÁLDÁS, BÉKESSÉG!</a:t>
            </a:r>
          </a:p>
          <a:p>
            <a:pPr algn="ctr"/>
            <a:endParaRPr lang="hu-HU" sz="2400" b="1" dirty="0">
              <a:solidFill>
                <a:srgbClr val="AE2E51"/>
              </a:solidFill>
              <a:latin typeface="Arial" panose="020B0604020202020204" pitchFamily="34" charset="0"/>
              <a:cs typeface="Arial" panose="020B0604020202020204" pitchFamily="34" charset="0"/>
            </a:endParaRPr>
          </a:p>
        </p:txBody>
      </p:sp>
      <p:sp>
        <p:nvSpPr>
          <p:cNvPr id="4" name="Szövegdoboz 5"/>
          <p:cNvSpPr txBox="1">
            <a:spLocks noChangeArrowheads="1"/>
          </p:cNvSpPr>
          <p:nvPr/>
        </p:nvSpPr>
        <p:spPr bwMode="auto">
          <a:xfrm>
            <a:off x="802002" y="3690258"/>
            <a:ext cx="10587995" cy="2800767"/>
          </a:xfrm>
          <a:prstGeom prst="rect">
            <a:avLst/>
          </a:prstGeom>
          <a:solidFill>
            <a:schemeClr val="tx2">
              <a:lumMod val="75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hu-HU" altLang="hu-HU" sz="4400" dirty="0">
                <a:solidFill>
                  <a:schemeClr val="bg1"/>
                </a:solidFill>
                <a:cs typeface="Arial" panose="020B0604020202020204" pitchFamily="34" charset="0"/>
              </a:rPr>
              <a:t>A mai óra témája:</a:t>
            </a:r>
          </a:p>
          <a:p>
            <a:pPr algn="ctr" eaLnBrk="1" hangingPunct="1"/>
            <a:r>
              <a:rPr lang="hu-HU" altLang="hu-HU" sz="4400" b="1" dirty="0">
                <a:solidFill>
                  <a:schemeClr val="bg1"/>
                </a:solidFill>
                <a:cs typeface="Arial" panose="020B0604020202020204" pitchFamily="34" charset="0"/>
              </a:rPr>
              <a:t>Merre tovább?</a:t>
            </a:r>
          </a:p>
          <a:p>
            <a:pPr algn="ctr" eaLnBrk="1" hangingPunct="1"/>
            <a:r>
              <a:rPr lang="hu-HU" altLang="hu-HU" sz="4400" b="1" dirty="0">
                <a:solidFill>
                  <a:schemeClr val="bg1"/>
                </a:solidFill>
                <a:cs typeface="Arial" panose="020B0604020202020204" pitchFamily="34" charset="0"/>
              </a:rPr>
              <a:t>Jövőképek, pályaválasztás</a:t>
            </a:r>
          </a:p>
          <a:p>
            <a:pPr algn="ctr" eaLnBrk="1" hangingPunct="1"/>
            <a:r>
              <a:rPr lang="hu-HU" altLang="hu-HU" sz="4400" b="1" dirty="0">
                <a:solidFill>
                  <a:schemeClr val="bg1"/>
                </a:solidFill>
                <a:cs typeface="Arial" panose="020B0604020202020204" pitchFamily="34" charset="0"/>
              </a:rPr>
              <a:t>(olvasmányfeldolgozás)</a:t>
            </a:r>
          </a:p>
        </p:txBody>
      </p:sp>
    </p:spTree>
    <p:extLst>
      <p:ext uri="{BB962C8B-B14F-4D97-AF65-F5344CB8AC3E}">
        <p14:creationId xmlns:p14="http://schemas.microsoft.com/office/powerpoint/2010/main" val="37515378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C845E23-2DD1-4D57-B697-E376862D3E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8932" y="399195"/>
            <a:ext cx="9571326" cy="5682627"/>
          </a:xfrm>
          <a:prstGeom prst="rect">
            <a:avLst/>
          </a:prstGeom>
          <a:noFill/>
          <a:extLst>
            <a:ext uri="{909E8E84-426E-40DD-AFC4-6F175D3DCCD1}">
              <a14:hiddenFill xmlns:a14="http://schemas.microsoft.com/office/drawing/2010/main">
                <a:solidFill>
                  <a:srgbClr val="FFFFFF"/>
                </a:solidFill>
              </a14:hiddenFill>
            </a:ext>
          </a:extLst>
        </p:spPr>
      </p:pic>
      <p:sp>
        <p:nvSpPr>
          <p:cNvPr id="3" name="Cím 1">
            <a:hlinkClick r:id="rId3"/>
            <a:extLst>
              <a:ext uri="{FF2B5EF4-FFF2-40B4-BE49-F238E27FC236}">
                <a16:creationId xmlns:a16="http://schemas.microsoft.com/office/drawing/2014/main" id="{FA13034C-249F-4F9A-A5D6-1CE2F65C9164}"/>
              </a:ext>
            </a:extLst>
          </p:cNvPr>
          <p:cNvSpPr txBox="1">
            <a:spLocks/>
          </p:cNvSpPr>
          <p:nvPr/>
        </p:nvSpPr>
        <p:spPr>
          <a:xfrm>
            <a:off x="0" y="4782373"/>
            <a:ext cx="2351314" cy="2075627"/>
          </a:xfrm>
          <a:prstGeom prst="rect">
            <a:avLst/>
          </a:prstGeom>
          <a:solidFill>
            <a:schemeClr val="accent2">
              <a:lumMod val="75000"/>
            </a:schemeClr>
          </a:solidFill>
          <a:ln>
            <a:noFill/>
          </a:ln>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hu-HU" sz="2000" dirty="0" smtClean="0">
                <a:solidFill>
                  <a:schemeClr val="tx1"/>
                </a:solidFill>
              </a:rPr>
              <a:t>IDE </a:t>
            </a:r>
            <a:r>
              <a:rPr lang="hu-HU" sz="2000" dirty="0">
                <a:solidFill>
                  <a:schemeClr val="tx1"/>
                </a:solidFill>
              </a:rPr>
              <a:t>kattintva az összes református középiskola nevét és címét megtalálod!</a:t>
            </a:r>
          </a:p>
        </p:txBody>
      </p:sp>
      <p:pic>
        <p:nvPicPr>
          <p:cNvPr id="5" name="Kép 4">
            <a:extLst>
              <a:ext uri="{FF2B5EF4-FFF2-40B4-BE49-F238E27FC236}">
                <a16:creationId xmlns:a16="http://schemas.microsoft.com/office/drawing/2014/main" id="{ABAA1CFF-70E8-42D1-9927-C57AB1635576}"/>
              </a:ext>
            </a:extLst>
          </p:cNvPr>
          <p:cNvPicPr>
            <a:picLocks noChangeAspect="1"/>
          </p:cNvPicPr>
          <p:nvPr/>
        </p:nvPicPr>
        <p:blipFill>
          <a:blip r:embed="rId4"/>
          <a:stretch>
            <a:fillRect/>
          </a:stretch>
        </p:blipFill>
        <p:spPr>
          <a:xfrm>
            <a:off x="10815635" y="5490000"/>
            <a:ext cx="1376365" cy="1368000"/>
          </a:xfrm>
          <a:prstGeom prst="rect">
            <a:avLst/>
          </a:prstGeom>
        </p:spPr>
      </p:pic>
    </p:spTree>
    <p:extLst>
      <p:ext uri="{BB962C8B-B14F-4D97-AF65-F5344CB8AC3E}">
        <p14:creationId xmlns:p14="http://schemas.microsoft.com/office/powerpoint/2010/main" val="42572641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763516C8-F227-4B77-9AA7-61B9A0B782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Cím 1">
            <a:extLst>
              <a:ext uri="{FF2B5EF4-FFF2-40B4-BE49-F238E27FC236}">
                <a16:creationId xmlns:a16="http://schemas.microsoft.com/office/drawing/2014/main" id="{C1D24260-E293-4794-81B6-92E61BD3CB5F}"/>
              </a:ext>
            </a:extLst>
          </p:cNvPr>
          <p:cNvSpPr>
            <a:spLocks noGrp="1"/>
          </p:cNvSpPr>
          <p:nvPr>
            <p:ph type="title"/>
          </p:nvPr>
        </p:nvSpPr>
        <p:spPr>
          <a:xfrm>
            <a:off x="1996126" y="4758466"/>
            <a:ext cx="4191314" cy="1021341"/>
          </a:xfrm>
        </p:spPr>
        <p:txBody>
          <a:bodyPr anchor="b">
            <a:noAutofit/>
          </a:bodyPr>
          <a:lstStyle/>
          <a:p>
            <a:pPr algn="ctr">
              <a:lnSpc>
                <a:spcPct val="90000"/>
              </a:lnSpc>
            </a:pPr>
            <a:r>
              <a:rPr lang="hu-HU" sz="2200" dirty="0">
                <a:solidFill>
                  <a:schemeClr val="tx1"/>
                </a:solidFill>
              </a:rPr>
              <a:t>Lónyay Utcai Református Gimnázium és Kollégium, Budapest</a:t>
            </a:r>
          </a:p>
        </p:txBody>
      </p:sp>
      <p:sp>
        <p:nvSpPr>
          <p:cNvPr id="14" name="Rectangle 17">
            <a:extLst>
              <a:ext uri="{FF2B5EF4-FFF2-40B4-BE49-F238E27FC236}">
                <a16:creationId xmlns:a16="http://schemas.microsoft.com/office/drawing/2014/main" id="{D91B420C-C4C8-44DF-96B2-FBD1014646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725148"/>
          </a:solidFill>
          <a:ln>
            <a:noFill/>
          </a:ln>
          <a:effectLst/>
        </p:spPr>
        <p:style>
          <a:lnRef idx="1">
            <a:schemeClr val="accent1"/>
          </a:lnRef>
          <a:fillRef idx="3">
            <a:schemeClr val="accent1"/>
          </a:fillRef>
          <a:effectRef idx="2">
            <a:schemeClr val="accent1"/>
          </a:effectRef>
          <a:fontRef idx="minor">
            <a:schemeClr val="lt1"/>
          </a:fontRef>
        </p:style>
      </p:sp>
      <p:pic>
        <p:nvPicPr>
          <p:cNvPr id="4" name="Kép 3">
            <a:extLst>
              <a:ext uri="{FF2B5EF4-FFF2-40B4-BE49-F238E27FC236}">
                <a16:creationId xmlns:a16="http://schemas.microsoft.com/office/drawing/2014/main" id="{6DFDDC65-C664-4F57-8376-7877A6F60B3D}"/>
              </a:ext>
            </a:extLst>
          </p:cNvPr>
          <p:cNvPicPr>
            <a:picLocks noChangeAspect="1"/>
          </p:cNvPicPr>
          <p:nvPr/>
        </p:nvPicPr>
        <p:blipFill rotWithShape="1">
          <a:blip r:embed="rId2"/>
          <a:srcRect l="7658" r="11661"/>
          <a:stretch/>
        </p:blipFill>
        <p:spPr>
          <a:xfrm>
            <a:off x="1655276" y="1764956"/>
            <a:ext cx="4287996" cy="2989548"/>
          </a:xfrm>
          <a:prstGeom prst="rect">
            <a:avLst/>
          </a:prstGeom>
        </p:spPr>
      </p:pic>
      <p:pic>
        <p:nvPicPr>
          <p:cNvPr id="11" name="Kép 10">
            <a:extLst>
              <a:ext uri="{FF2B5EF4-FFF2-40B4-BE49-F238E27FC236}">
                <a16:creationId xmlns:a16="http://schemas.microsoft.com/office/drawing/2014/main" id="{9DBCB2AB-3F19-42D9-ACEF-E9D835CA4F3E}"/>
              </a:ext>
            </a:extLst>
          </p:cNvPr>
          <p:cNvPicPr>
            <a:picLocks noChangeAspect="1"/>
          </p:cNvPicPr>
          <p:nvPr/>
        </p:nvPicPr>
        <p:blipFill rotWithShape="1">
          <a:blip r:embed="rId3"/>
          <a:srcRect l="9215" r="10104"/>
          <a:stretch/>
        </p:blipFill>
        <p:spPr>
          <a:xfrm>
            <a:off x="6496204" y="1693270"/>
            <a:ext cx="4287996" cy="2989548"/>
          </a:xfrm>
          <a:prstGeom prst="rect">
            <a:avLst/>
          </a:prstGeom>
        </p:spPr>
      </p:pic>
      <p:sp>
        <p:nvSpPr>
          <p:cNvPr id="15" name="Freeform 33">
            <a:extLst>
              <a:ext uri="{FF2B5EF4-FFF2-40B4-BE49-F238E27FC236}">
                <a16:creationId xmlns:a16="http://schemas.microsoft.com/office/drawing/2014/main" id="{070928B1-3E69-44AC-A1EE-B4E4270A7A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69172"/>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3" name="Tartalom helye 2">
            <a:extLst>
              <a:ext uri="{FF2B5EF4-FFF2-40B4-BE49-F238E27FC236}">
                <a16:creationId xmlns:a16="http://schemas.microsoft.com/office/drawing/2014/main" id="{D0077FA1-0FD5-4ED4-BC27-C4C08BE8CDF3}"/>
              </a:ext>
            </a:extLst>
          </p:cNvPr>
          <p:cNvSpPr>
            <a:spLocks noGrp="1"/>
          </p:cNvSpPr>
          <p:nvPr>
            <p:ph idx="1"/>
          </p:nvPr>
        </p:nvSpPr>
        <p:spPr>
          <a:xfrm>
            <a:off x="6525767" y="4867694"/>
            <a:ext cx="4438605" cy="900733"/>
          </a:xfrm>
        </p:spPr>
        <p:txBody>
          <a:bodyPr>
            <a:noAutofit/>
          </a:bodyPr>
          <a:lstStyle/>
          <a:p>
            <a:pPr marL="0" indent="0" algn="ctr">
              <a:buNone/>
            </a:pPr>
            <a:r>
              <a:rPr lang="hu-HU" sz="2200" b="0" i="0" dirty="0">
                <a:solidFill>
                  <a:schemeClr val="tx1"/>
                </a:solidFill>
                <a:effectLst/>
                <a:latin typeface="+mj-lt"/>
                <a:cs typeface="Arial" panose="020B0604020202020204" pitchFamily="34" charset="0"/>
              </a:rPr>
              <a:t>Pápai Református Kollégium Gimnáziuma</a:t>
            </a:r>
          </a:p>
        </p:txBody>
      </p:sp>
      <p:sp>
        <p:nvSpPr>
          <p:cNvPr id="9" name="Szövegdoboz 8">
            <a:hlinkClick r:id="rId4"/>
            <a:extLst>
              <a:ext uri="{FF2B5EF4-FFF2-40B4-BE49-F238E27FC236}">
                <a16:creationId xmlns:a16="http://schemas.microsoft.com/office/drawing/2014/main" id="{A654F3DC-E224-4603-996D-4587F4FE728D}"/>
              </a:ext>
            </a:extLst>
          </p:cNvPr>
          <p:cNvSpPr txBox="1"/>
          <p:nvPr/>
        </p:nvSpPr>
        <p:spPr>
          <a:xfrm>
            <a:off x="812324" y="5782434"/>
            <a:ext cx="5130948" cy="954107"/>
          </a:xfrm>
          <a:prstGeom prst="rect">
            <a:avLst/>
          </a:prstGeom>
          <a:solidFill>
            <a:schemeClr val="accent2">
              <a:lumMod val="50000"/>
            </a:schemeClr>
          </a:solidFill>
        </p:spPr>
        <p:txBody>
          <a:bodyPr wrap="square" rtlCol="0">
            <a:spAutoFit/>
          </a:bodyPr>
          <a:lstStyle/>
          <a:p>
            <a:pPr algn="ctr"/>
            <a:r>
              <a:rPr lang="hu-HU" sz="2800" dirty="0">
                <a:latin typeface="Arial" panose="020B0604020202020204" pitchFamily="34" charset="0"/>
                <a:cs typeface="Arial" panose="020B0604020202020204" pitchFamily="34" charset="0"/>
              </a:rPr>
              <a:t>Nézd meg </a:t>
            </a:r>
            <a:r>
              <a:rPr lang="hu-HU" sz="2800" dirty="0" smtClean="0">
                <a:latin typeface="Arial" panose="020B0604020202020204" pitchFamily="34" charset="0"/>
                <a:cs typeface="Arial" panose="020B0604020202020204" pitchFamily="34" charset="0"/>
              </a:rPr>
              <a:t>az </a:t>
            </a:r>
            <a:r>
              <a:rPr lang="hu-HU" sz="2800" dirty="0">
                <a:latin typeface="Arial" panose="020B0604020202020204" pitchFamily="34" charset="0"/>
                <a:cs typeface="Arial" panose="020B0604020202020204" pitchFamily="34" charset="0"/>
              </a:rPr>
              <a:t>iskola bemutatkozását</a:t>
            </a:r>
            <a:r>
              <a:rPr lang="hu-HU" sz="2800" dirty="0" smtClean="0">
                <a:latin typeface="Arial" panose="020B0604020202020204" pitchFamily="34" charset="0"/>
                <a:cs typeface="Arial" panose="020B0604020202020204" pitchFamily="34" charset="0"/>
              </a:rPr>
              <a:t>! Kattints ide!</a:t>
            </a:r>
            <a:endParaRPr lang="hu-HU" sz="2800" dirty="0">
              <a:latin typeface="Arial" panose="020B0604020202020204" pitchFamily="34" charset="0"/>
              <a:cs typeface="Arial" panose="020B0604020202020204" pitchFamily="34" charset="0"/>
            </a:endParaRPr>
          </a:p>
        </p:txBody>
      </p:sp>
      <p:sp>
        <p:nvSpPr>
          <p:cNvPr id="10" name="Tartalom helye 2">
            <a:extLst>
              <a:ext uri="{FF2B5EF4-FFF2-40B4-BE49-F238E27FC236}">
                <a16:creationId xmlns:a16="http://schemas.microsoft.com/office/drawing/2014/main" id="{D6BAC645-CB44-4412-BEE8-5F9DDA6B571A}"/>
              </a:ext>
            </a:extLst>
          </p:cNvPr>
          <p:cNvSpPr txBox="1">
            <a:spLocks/>
          </p:cNvSpPr>
          <p:nvPr/>
        </p:nvSpPr>
        <p:spPr>
          <a:xfrm>
            <a:off x="1642167" y="436742"/>
            <a:ext cx="9322205" cy="86359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hu-HU" sz="3200" b="1" dirty="0">
                <a:solidFill>
                  <a:schemeClr val="tx1"/>
                </a:solidFill>
                <a:latin typeface="+mj-lt"/>
                <a:cs typeface="Arial" panose="020B0604020202020204" pitchFamily="34" charset="0"/>
              </a:rPr>
              <a:t>Ismerkedj meg közelebbről két református középiskolával!</a:t>
            </a:r>
          </a:p>
        </p:txBody>
      </p:sp>
      <p:sp>
        <p:nvSpPr>
          <p:cNvPr id="12" name="Szövegdoboz 11">
            <a:hlinkClick r:id="rId5"/>
            <a:extLst>
              <a:ext uri="{FF2B5EF4-FFF2-40B4-BE49-F238E27FC236}">
                <a16:creationId xmlns:a16="http://schemas.microsoft.com/office/drawing/2014/main" id="{BC8BB0D4-7C37-4D69-A6CA-8B496D6FF580}"/>
              </a:ext>
            </a:extLst>
          </p:cNvPr>
          <p:cNvSpPr txBox="1"/>
          <p:nvPr/>
        </p:nvSpPr>
        <p:spPr>
          <a:xfrm>
            <a:off x="6496204" y="5782434"/>
            <a:ext cx="5437633" cy="954107"/>
          </a:xfrm>
          <a:prstGeom prst="rect">
            <a:avLst/>
          </a:prstGeom>
          <a:solidFill>
            <a:schemeClr val="accent2">
              <a:lumMod val="50000"/>
            </a:schemeClr>
          </a:solidFill>
        </p:spPr>
        <p:txBody>
          <a:bodyPr wrap="square" rtlCol="0">
            <a:spAutoFit/>
          </a:bodyPr>
          <a:lstStyle/>
          <a:p>
            <a:pPr algn="ctr"/>
            <a:r>
              <a:rPr lang="hu-HU" sz="2800" dirty="0">
                <a:latin typeface="Arial" panose="020B0604020202020204" pitchFamily="34" charset="0"/>
                <a:cs typeface="Arial" panose="020B0604020202020204" pitchFamily="34" charset="0"/>
              </a:rPr>
              <a:t>Nézd meg az iskola bemutatkozását</a:t>
            </a:r>
            <a:r>
              <a:rPr lang="hu-HU" sz="2800" dirty="0" smtClean="0">
                <a:latin typeface="Arial" panose="020B0604020202020204" pitchFamily="34" charset="0"/>
                <a:cs typeface="Arial" panose="020B0604020202020204" pitchFamily="34" charset="0"/>
              </a:rPr>
              <a:t>! Kattints ide!</a:t>
            </a:r>
            <a:endParaRPr lang="hu-HU" sz="2800" dirty="0">
              <a:latin typeface="Arial" panose="020B0604020202020204" pitchFamily="34" charset="0"/>
              <a:cs typeface="Arial" panose="020B0604020202020204" pitchFamily="34" charset="0"/>
            </a:endParaRPr>
          </a:p>
        </p:txBody>
      </p:sp>
      <p:pic>
        <p:nvPicPr>
          <p:cNvPr id="16" name="Kép 15">
            <a:extLst>
              <a:ext uri="{FF2B5EF4-FFF2-40B4-BE49-F238E27FC236}">
                <a16:creationId xmlns:a16="http://schemas.microsoft.com/office/drawing/2014/main" id="{C6B56278-770B-4ADA-937A-B73A313D95AD}"/>
              </a:ext>
            </a:extLst>
          </p:cNvPr>
          <p:cNvPicPr>
            <a:picLocks noChangeAspect="1"/>
          </p:cNvPicPr>
          <p:nvPr/>
        </p:nvPicPr>
        <p:blipFill>
          <a:blip r:embed="rId6"/>
          <a:stretch>
            <a:fillRect/>
          </a:stretch>
        </p:blipFill>
        <p:spPr>
          <a:xfrm>
            <a:off x="10817016" y="-3962"/>
            <a:ext cx="1374984" cy="1368000"/>
          </a:xfrm>
          <a:prstGeom prst="rect">
            <a:avLst/>
          </a:prstGeom>
        </p:spPr>
      </p:pic>
    </p:spTree>
    <p:extLst>
      <p:ext uri="{BB962C8B-B14F-4D97-AF65-F5344CB8AC3E}">
        <p14:creationId xmlns:p14="http://schemas.microsoft.com/office/powerpoint/2010/main" val="34765128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1D24260-E293-4794-81B6-92E61BD3CB5F}"/>
              </a:ext>
            </a:extLst>
          </p:cNvPr>
          <p:cNvSpPr>
            <a:spLocks noGrp="1"/>
          </p:cNvSpPr>
          <p:nvPr>
            <p:ph type="title"/>
          </p:nvPr>
        </p:nvSpPr>
        <p:spPr/>
        <p:txBody>
          <a:bodyPr/>
          <a:lstStyle/>
          <a:p>
            <a:endParaRPr lang="hu-HU"/>
          </a:p>
        </p:txBody>
      </p:sp>
      <p:pic>
        <p:nvPicPr>
          <p:cNvPr id="7" name="Kép 6">
            <a:extLst>
              <a:ext uri="{FF2B5EF4-FFF2-40B4-BE49-F238E27FC236}">
                <a16:creationId xmlns:a16="http://schemas.microsoft.com/office/drawing/2014/main" id="{18A49B0E-C06F-4544-A5F0-485E6C898B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artalom helye 8">
            <a:extLst>
              <a:ext uri="{FF2B5EF4-FFF2-40B4-BE49-F238E27FC236}">
                <a16:creationId xmlns:a16="http://schemas.microsoft.com/office/drawing/2014/main" id="{86AF01FE-5150-49F8-BA04-4C3945A427CD}"/>
              </a:ext>
            </a:extLst>
          </p:cNvPr>
          <p:cNvSpPr>
            <a:spLocks noGrp="1"/>
          </p:cNvSpPr>
          <p:nvPr>
            <p:ph idx="1"/>
          </p:nvPr>
        </p:nvSpPr>
        <p:spPr>
          <a:xfrm>
            <a:off x="1069145" y="3938954"/>
            <a:ext cx="10435467" cy="2546251"/>
          </a:xfrm>
        </p:spPr>
        <p:txBody>
          <a:bodyPr>
            <a:normAutofit lnSpcReduction="10000"/>
          </a:bodyPr>
          <a:lstStyle/>
          <a:p>
            <a:pPr marL="0" indent="0" algn="ctr">
              <a:buNone/>
            </a:pPr>
            <a:r>
              <a:rPr lang="hu-HU" sz="2400" dirty="0">
                <a:solidFill>
                  <a:schemeClr val="bg1"/>
                </a:solidFill>
              </a:rPr>
              <a:t>Minden döntés akkor a legnehezebb, ha sok lehetőség közül választhatunk. Hiszen továbbtanulhatsz gimnáziumban, szakgimnáziumban vagy szakközépiskolában, választhatsz állami vagy egyházi iskolát is. </a:t>
            </a:r>
          </a:p>
          <a:p>
            <a:pPr marL="0" indent="0" algn="ctr">
              <a:buNone/>
            </a:pPr>
            <a:r>
              <a:rPr lang="hu-HU" sz="2400" dirty="0">
                <a:solidFill>
                  <a:schemeClr val="bg1"/>
                </a:solidFill>
              </a:rPr>
              <a:t>Viszont az a legfontosabb, hogy a döntésben keresd Isten akaratát. Hogy Ő vezessen Téged, hogy képességeid és talentumaidat a legjobban tudd használni. Imádkozz azért, hogy jó döntést hozz, és megtaláld majd a helyedet az új iskoládban!</a:t>
            </a:r>
          </a:p>
        </p:txBody>
      </p:sp>
    </p:spTree>
    <p:extLst>
      <p:ext uri="{BB962C8B-B14F-4D97-AF65-F5344CB8AC3E}">
        <p14:creationId xmlns:p14="http://schemas.microsoft.com/office/powerpoint/2010/main" val="39492369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471259F-A15A-4CD3-B63D-69385CCBE596}"/>
              </a:ext>
            </a:extLst>
          </p:cNvPr>
          <p:cNvSpPr>
            <a:spLocks noGrp="1"/>
          </p:cNvSpPr>
          <p:nvPr>
            <p:ph type="title"/>
          </p:nvPr>
        </p:nvSpPr>
        <p:spPr/>
        <p:txBody>
          <a:bodyPr/>
          <a:lstStyle/>
          <a:p>
            <a:pPr algn="ctr"/>
            <a:r>
              <a:rPr lang="hu-HU" dirty="0"/>
              <a:t>Házi feladat</a:t>
            </a:r>
          </a:p>
        </p:txBody>
      </p:sp>
      <p:sp>
        <p:nvSpPr>
          <p:cNvPr id="3" name="Tartalom helye 2">
            <a:extLst>
              <a:ext uri="{FF2B5EF4-FFF2-40B4-BE49-F238E27FC236}">
                <a16:creationId xmlns:a16="http://schemas.microsoft.com/office/drawing/2014/main" id="{8F4D5F49-A849-4BA9-8745-9FB0647910D7}"/>
              </a:ext>
            </a:extLst>
          </p:cNvPr>
          <p:cNvSpPr>
            <a:spLocks noGrp="1"/>
          </p:cNvSpPr>
          <p:nvPr>
            <p:ph idx="1"/>
          </p:nvPr>
        </p:nvSpPr>
        <p:spPr>
          <a:xfrm>
            <a:off x="7174523" y="1739704"/>
            <a:ext cx="4330089" cy="3777622"/>
          </a:xfrm>
        </p:spPr>
        <p:txBody>
          <a:bodyPr/>
          <a:lstStyle/>
          <a:p>
            <a:pPr marL="0" indent="0">
              <a:buNone/>
            </a:pPr>
            <a:r>
              <a:rPr lang="hu-HU" dirty="0"/>
              <a:t>Olvasd el a tankönyv 62-63. oldalán található naplóbejegyzést és válaszolj az alábbi kérdésekre!</a:t>
            </a:r>
          </a:p>
          <a:p>
            <a:pPr>
              <a:buAutoNum type="arabicPeriod"/>
            </a:pPr>
            <a:r>
              <a:rPr lang="hu-HU" dirty="0"/>
              <a:t>Hogyan tudnád egy szóval összefoglalni a szerző érzéseit a pályaválasztásról?</a:t>
            </a:r>
          </a:p>
          <a:p>
            <a:pPr>
              <a:buAutoNum type="arabicPeriod"/>
            </a:pPr>
            <a:r>
              <a:rPr lang="hu-HU" dirty="0"/>
              <a:t>Milyen tanácsot adnál a naplóbejegyzés írójának?</a:t>
            </a:r>
          </a:p>
          <a:p>
            <a:pPr>
              <a:buAutoNum type="arabicPeriod"/>
            </a:pPr>
            <a:r>
              <a:rPr lang="hu-HU" dirty="0"/>
              <a:t>Vannak e hasonlóságok a tankönyvben található írás és az általad készített blogbejegyzés között?</a:t>
            </a:r>
          </a:p>
        </p:txBody>
      </p:sp>
      <p:pic>
        <p:nvPicPr>
          <p:cNvPr id="1026" name="Picture 2">
            <a:extLst>
              <a:ext uri="{FF2B5EF4-FFF2-40B4-BE49-F238E27FC236}">
                <a16:creationId xmlns:a16="http://schemas.microsoft.com/office/drawing/2014/main" id="{93A9052E-E4C0-486A-AACD-1EB0B65627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8636" y="1414277"/>
            <a:ext cx="4157419" cy="4787961"/>
          </a:xfrm>
          <a:prstGeom prst="rect">
            <a:avLst/>
          </a:prstGeom>
          <a:noFill/>
          <a:extLst>
            <a:ext uri="{909E8E84-426E-40DD-AFC4-6F175D3DCCD1}">
              <a14:hiddenFill xmlns:a14="http://schemas.microsoft.com/office/drawing/2010/main">
                <a:solidFill>
                  <a:srgbClr val="FFFFFF"/>
                </a:solidFill>
              </a14:hiddenFill>
            </a:ext>
          </a:extLst>
        </p:spPr>
      </p:pic>
      <p:pic>
        <p:nvPicPr>
          <p:cNvPr id="5" name="Kép 4">
            <a:extLst>
              <a:ext uri="{FF2B5EF4-FFF2-40B4-BE49-F238E27FC236}">
                <a16:creationId xmlns:a16="http://schemas.microsoft.com/office/drawing/2014/main" id="{4EE2A809-31F9-4D8C-A3C4-AE958D059083}"/>
              </a:ext>
            </a:extLst>
          </p:cNvPr>
          <p:cNvPicPr>
            <a:picLocks noChangeAspect="1"/>
          </p:cNvPicPr>
          <p:nvPr/>
        </p:nvPicPr>
        <p:blipFill>
          <a:blip r:embed="rId3"/>
          <a:stretch>
            <a:fillRect/>
          </a:stretch>
        </p:blipFill>
        <p:spPr>
          <a:xfrm>
            <a:off x="10827355" y="5490000"/>
            <a:ext cx="1364645" cy="1368000"/>
          </a:xfrm>
          <a:prstGeom prst="rect">
            <a:avLst/>
          </a:prstGeom>
        </p:spPr>
      </p:pic>
    </p:spTree>
    <p:extLst>
      <p:ext uri="{BB962C8B-B14F-4D97-AF65-F5344CB8AC3E}">
        <p14:creationId xmlns:p14="http://schemas.microsoft.com/office/powerpoint/2010/main" val="10317769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ED39ACB7-CA09-410A-AD94-8BAEBBBEA5B8}"/>
              </a:ext>
            </a:extLst>
          </p:cNvPr>
          <p:cNvSpPr txBox="1"/>
          <p:nvPr/>
        </p:nvSpPr>
        <p:spPr>
          <a:xfrm>
            <a:off x="4069078" y="748777"/>
            <a:ext cx="4689566" cy="707886"/>
          </a:xfrm>
          <a:prstGeom prst="rect">
            <a:avLst/>
          </a:prstGeom>
          <a:noFill/>
        </p:spPr>
        <p:txBody>
          <a:bodyPr wrap="square" rtlCol="0">
            <a:spAutoFit/>
          </a:bodyPr>
          <a:lstStyle/>
          <a:p>
            <a:pPr algn="ctr"/>
            <a:r>
              <a:rPr lang="hu-HU" sz="4000" b="1" dirty="0">
                <a:latin typeface="Arial" panose="020B0604020202020204" pitchFamily="34" charset="0"/>
                <a:cs typeface="Arial" panose="020B0604020202020204" pitchFamily="34" charset="0"/>
              </a:rPr>
              <a:t>Énekeljünk</a:t>
            </a:r>
          </a:p>
        </p:txBody>
      </p:sp>
      <p:sp>
        <p:nvSpPr>
          <p:cNvPr id="2" name="Szövegdoboz 1">
            <a:hlinkClick r:id="rId2"/>
            <a:extLst>
              <a:ext uri="{FF2B5EF4-FFF2-40B4-BE49-F238E27FC236}">
                <a16:creationId xmlns:a16="http://schemas.microsoft.com/office/drawing/2014/main" id="{6BC6F420-E8E9-4297-AF5A-07C977EE7F2B}"/>
              </a:ext>
            </a:extLst>
          </p:cNvPr>
          <p:cNvSpPr txBox="1"/>
          <p:nvPr/>
        </p:nvSpPr>
        <p:spPr>
          <a:xfrm>
            <a:off x="5041759" y="5896367"/>
            <a:ext cx="2744205" cy="523220"/>
          </a:xfrm>
          <a:prstGeom prst="rect">
            <a:avLst/>
          </a:prstGeom>
          <a:solidFill>
            <a:srgbClr val="C00000"/>
          </a:solidFill>
        </p:spPr>
        <p:txBody>
          <a:bodyPr wrap="square" rtlCol="0">
            <a:spAutoFit/>
          </a:bodyPr>
          <a:lstStyle/>
          <a:p>
            <a:pPr algn="ctr"/>
            <a:r>
              <a:rPr lang="hu-HU" sz="2800" b="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Kattints ide!</a:t>
            </a:r>
            <a:endParaRPr lang="hu-HU" sz="2800" b="1" dirty="0">
              <a:latin typeface="Arial" panose="020B0604020202020204" pitchFamily="34" charset="0"/>
              <a:cs typeface="Arial" panose="020B0604020202020204" pitchFamily="34" charset="0"/>
            </a:endParaRPr>
          </a:p>
        </p:txBody>
      </p:sp>
      <p:sp>
        <p:nvSpPr>
          <p:cNvPr id="4" name="Téglalap 3">
            <a:extLst>
              <a:ext uri="{FF2B5EF4-FFF2-40B4-BE49-F238E27FC236}">
                <a16:creationId xmlns:a16="http://schemas.microsoft.com/office/drawing/2014/main" id="{9216277D-F9BA-4994-B2F0-2EC4BB1D0254}"/>
              </a:ext>
            </a:extLst>
          </p:cNvPr>
          <p:cNvSpPr/>
          <p:nvPr/>
        </p:nvSpPr>
        <p:spPr>
          <a:xfrm>
            <a:off x="6096000" y="2598003"/>
            <a:ext cx="6096000" cy="1938992"/>
          </a:xfrm>
          <a:prstGeom prst="rect">
            <a:avLst/>
          </a:prstGeom>
        </p:spPr>
        <p:txBody>
          <a:bodyPr>
            <a:spAutoFit/>
          </a:bodyPr>
          <a:lstStyle/>
          <a:p>
            <a:pPr algn="ctr"/>
            <a:r>
              <a:rPr lang="hu-HU" sz="2400" dirty="0">
                <a:solidFill>
                  <a:srgbClr val="030303"/>
                </a:solidFill>
                <a:latin typeface="+mj-lt"/>
              </a:rPr>
              <a:t>Ösvényem fénye Igéd beszéde, </a:t>
            </a:r>
          </a:p>
          <a:p>
            <a:pPr algn="ctr"/>
            <a:r>
              <a:rPr lang="hu-HU" sz="2400" dirty="0">
                <a:solidFill>
                  <a:srgbClr val="030303"/>
                </a:solidFill>
                <a:latin typeface="+mj-lt"/>
              </a:rPr>
              <a:t>vezessen engem utamon! </a:t>
            </a:r>
          </a:p>
          <a:p>
            <a:pPr algn="ctr"/>
            <a:r>
              <a:rPr lang="hu-HU" sz="2400" dirty="0" err="1">
                <a:solidFill>
                  <a:srgbClr val="030303"/>
                </a:solidFill>
                <a:latin typeface="+mj-lt"/>
              </a:rPr>
              <a:t>Szavad</a:t>
            </a:r>
            <a:r>
              <a:rPr lang="hu-HU" sz="2400" dirty="0">
                <a:solidFill>
                  <a:srgbClr val="030303"/>
                </a:solidFill>
                <a:latin typeface="+mj-lt"/>
              </a:rPr>
              <a:t> figyeljem, bennem teremjen </a:t>
            </a:r>
          </a:p>
          <a:p>
            <a:pPr algn="ctr"/>
            <a:r>
              <a:rPr lang="hu-HU" sz="2400" dirty="0">
                <a:solidFill>
                  <a:srgbClr val="030303"/>
                </a:solidFill>
                <a:latin typeface="+mj-lt"/>
              </a:rPr>
              <a:t>áldott gyümölcsöt, Jézusom!</a:t>
            </a:r>
          </a:p>
          <a:p>
            <a:pPr algn="ctr"/>
            <a:r>
              <a:rPr lang="hu-HU" sz="2400" dirty="0">
                <a:solidFill>
                  <a:srgbClr val="030303"/>
                </a:solidFill>
                <a:latin typeface="+mj-lt"/>
              </a:rPr>
              <a:t>(ifj. </a:t>
            </a:r>
            <a:r>
              <a:rPr lang="hu-HU" sz="2400" dirty="0" err="1">
                <a:solidFill>
                  <a:srgbClr val="030303"/>
                </a:solidFill>
                <a:latin typeface="+mj-lt"/>
              </a:rPr>
              <a:t>Tarnóczy</a:t>
            </a:r>
            <a:r>
              <a:rPr lang="hu-HU" sz="2400" dirty="0">
                <a:solidFill>
                  <a:srgbClr val="030303"/>
                </a:solidFill>
                <a:latin typeface="+mj-lt"/>
              </a:rPr>
              <a:t> László)</a:t>
            </a:r>
            <a:endParaRPr lang="hu-HU" sz="2400" dirty="0">
              <a:latin typeface="+mj-lt"/>
            </a:endParaRPr>
          </a:p>
        </p:txBody>
      </p:sp>
      <p:pic>
        <p:nvPicPr>
          <p:cNvPr id="10" name="Kép 9" descr="A képen kültéri, növény, fa, víz látható&#10;&#10;Automatikusan generált leírás">
            <a:extLst>
              <a:ext uri="{FF2B5EF4-FFF2-40B4-BE49-F238E27FC236}">
                <a16:creationId xmlns:a16="http://schemas.microsoft.com/office/drawing/2014/main" id="{9B2A4DA3-E608-4290-BF90-6F975E1727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940" y="1857670"/>
            <a:ext cx="5369922" cy="3579948"/>
          </a:xfrm>
          <a:prstGeom prst="rect">
            <a:avLst/>
          </a:prstGeom>
        </p:spPr>
      </p:pic>
      <p:pic>
        <p:nvPicPr>
          <p:cNvPr id="11" name="Kép 10">
            <a:extLst>
              <a:ext uri="{FF2B5EF4-FFF2-40B4-BE49-F238E27FC236}">
                <a16:creationId xmlns:a16="http://schemas.microsoft.com/office/drawing/2014/main" id="{378B9088-0FBF-4F61-ACC3-AF65224989EE}"/>
              </a:ext>
            </a:extLst>
          </p:cNvPr>
          <p:cNvPicPr>
            <a:picLocks noChangeAspect="1"/>
          </p:cNvPicPr>
          <p:nvPr/>
        </p:nvPicPr>
        <p:blipFill>
          <a:blip r:embed="rId4"/>
          <a:stretch>
            <a:fillRect/>
          </a:stretch>
        </p:blipFill>
        <p:spPr>
          <a:xfrm>
            <a:off x="10812090" y="5490000"/>
            <a:ext cx="1379910" cy="1368000"/>
          </a:xfrm>
          <a:prstGeom prst="rect">
            <a:avLst/>
          </a:prstGeom>
        </p:spPr>
      </p:pic>
    </p:spTree>
    <p:extLst>
      <p:ext uri="{BB962C8B-B14F-4D97-AF65-F5344CB8AC3E}">
        <p14:creationId xmlns:p14="http://schemas.microsoft.com/office/powerpoint/2010/main" val="1012830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9" name="Rectangle 12">
            <a:extLst>
              <a:ext uri="{FF2B5EF4-FFF2-40B4-BE49-F238E27FC236}">
                <a16:creationId xmlns:a16="http://schemas.microsoft.com/office/drawing/2014/main" id="{93262980-E907-4930-9E6E-3DC2025CE7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zövegdoboz 4">
            <a:extLst>
              <a:ext uri="{FF2B5EF4-FFF2-40B4-BE49-F238E27FC236}">
                <a16:creationId xmlns:a16="http://schemas.microsoft.com/office/drawing/2014/main" id="{8A9AD928-9035-483D-AC29-29DF282088E1}"/>
              </a:ext>
            </a:extLst>
          </p:cNvPr>
          <p:cNvSpPr txBox="1"/>
          <p:nvPr/>
        </p:nvSpPr>
        <p:spPr>
          <a:xfrm>
            <a:off x="649224" y="645106"/>
            <a:ext cx="3650279" cy="1259894"/>
          </a:xfrm>
          <a:prstGeom prst="rect">
            <a:avLst/>
          </a:prstGeom>
        </p:spPr>
        <p:txBody>
          <a:bodyPr vert="horz" lIns="91440" tIns="45720" rIns="91440" bIns="45720" rtlCol="0" anchor="t">
            <a:normAutofit/>
          </a:bodyPr>
          <a:lstStyle/>
          <a:p>
            <a:pPr algn="ctr" defTabSz="457200">
              <a:spcBef>
                <a:spcPct val="0"/>
              </a:spcBef>
              <a:spcAft>
                <a:spcPts val="600"/>
              </a:spcAft>
            </a:pPr>
            <a:r>
              <a:rPr lang="en-US" sz="3600" b="1" dirty="0" err="1">
                <a:latin typeface="+mj-lt"/>
                <a:ea typeface="+mj-ea"/>
                <a:cs typeface="+mj-cs"/>
              </a:rPr>
              <a:t>Aranymondás</a:t>
            </a:r>
            <a:endParaRPr lang="en-US" sz="3600" b="1" dirty="0">
              <a:latin typeface="+mj-lt"/>
              <a:ea typeface="+mj-ea"/>
              <a:cs typeface="+mj-cs"/>
            </a:endParaRPr>
          </a:p>
        </p:txBody>
      </p:sp>
      <p:sp>
        <p:nvSpPr>
          <p:cNvPr id="20" name="Rectangle 14">
            <a:extLst>
              <a:ext uri="{FF2B5EF4-FFF2-40B4-BE49-F238E27FC236}">
                <a16:creationId xmlns:a16="http://schemas.microsoft.com/office/drawing/2014/main" id="{AFD53EBD-B361-45AD-8ABF-9270B20B4A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7D8033"/>
          </a:solidFill>
          <a:ln>
            <a:noFill/>
          </a:ln>
          <a:effectLst/>
        </p:spPr>
        <p:style>
          <a:lnRef idx="1">
            <a:schemeClr val="accent1"/>
          </a:lnRef>
          <a:fillRef idx="3">
            <a:schemeClr val="accent1"/>
          </a:fillRef>
          <a:effectRef idx="2">
            <a:schemeClr val="accent1"/>
          </a:effectRef>
          <a:fontRef idx="minor">
            <a:schemeClr val="lt1"/>
          </a:fontRef>
        </p:style>
      </p:sp>
      <p:sp>
        <p:nvSpPr>
          <p:cNvPr id="4" name="Téglalap 3">
            <a:extLst>
              <a:ext uri="{FF2B5EF4-FFF2-40B4-BE49-F238E27FC236}">
                <a16:creationId xmlns:a16="http://schemas.microsoft.com/office/drawing/2014/main" id="{C925E451-7AEE-43D6-B7F6-08E819FA4C27}"/>
              </a:ext>
            </a:extLst>
          </p:cNvPr>
          <p:cNvSpPr/>
          <p:nvPr/>
        </p:nvSpPr>
        <p:spPr>
          <a:xfrm>
            <a:off x="649225" y="2133600"/>
            <a:ext cx="3650278" cy="2151017"/>
          </a:xfrm>
          <a:prstGeom prst="rect">
            <a:avLst/>
          </a:prstGeom>
        </p:spPr>
        <p:txBody>
          <a:bodyPr vert="horz" lIns="91440" tIns="45720" rIns="91440" bIns="45720" rtlCol="0">
            <a:normAutofit/>
          </a:bodyPr>
          <a:lstStyle/>
          <a:p>
            <a:pPr algn="ctr" defTabSz="457200">
              <a:spcBef>
                <a:spcPts val="1000"/>
              </a:spcBef>
              <a:buClr>
                <a:srgbClr val="AD7C2E"/>
              </a:buClr>
            </a:pPr>
            <a:r>
              <a:rPr lang="en-US" sz="2400" b="1" dirty="0"/>
              <a:t>„</a:t>
            </a:r>
            <a:r>
              <a:rPr lang="en-US" sz="2400" b="1" dirty="0" err="1"/>
              <a:t>Utaidat</a:t>
            </a:r>
            <a:r>
              <a:rPr lang="en-US" sz="2400" b="1" dirty="0"/>
              <a:t>, </a:t>
            </a:r>
            <a:r>
              <a:rPr lang="en-US" sz="2400" b="1" dirty="0" err="1"/>
              <a:t>Uram</a:t>
            </a:r>
            <a:r>
              <a:rPr lang="en-US" sz="2400" b="1" dirty="0"/>
              <a:t>, </a:t>
            </a:r>
            <a:r>
              <a:rPr lang="en-US" sz="2400" b="1" dirty="0" err="1"/>
              <a:t>ismertesd</a:t>
            </a:r>
            <a:r>
              <a:rPr lang="en-US" sz="2400" b="1" dirty="0"/>
              <a:t> meg </a:t>
            </a:r>
            <a:r>
              <a:rPr lang="en-US" sz="2400" b="1" dirty="0" err="1"/>
              <a:t>velem</a:t>
            </a:r>
            <a:r>
              <a:rPr lang="en-US" sz="2400" b="1" dirty="0"/>
              <a:t>, </a:t>
            </a:r>
            <a:r>
              <a:rPr lang="en-US" sz="2400" b="1" dirty="0" err="1"/>
              <a:t>ösvényeidre</a:t>
            </a:r>
            <a:r>
              <a:rPr lang="en-US" sz="2400" b="1" dirty="0"/>
              <a:t> </a:t>
            </a:r>
            <a:r>
              <a:rPr lang="en-US" sz="2400" b="1" dirty="0" err="1"/>
              <a:t>taníts</a:t>
            </a:r>
            <a:r>
              <a:rPr lang="en-US" sz="2400" b="1" dirty="0"/>
              <a:t> meg </a:t>
            </a:r>
            <a:r>
              <a:rPr lang="en-US" sz="2400" b="1" dirty="0" err="1"/>
              <a:t>engem</a:t>
            </a:r>
            <a:r>
              <a:rPr lang="en-US" sz="2400" b="1" dirty="0"/>
              <a:t>!” </a:t>
            </a:r>
          </a:p>
          <a:p>
            <a:pPr algn="ctr" defTabSz="457200">
              <a:spcBef>
                <a:spcPts val="1000"/>
              </a:spcBef>
              <a:buClr>
                <a:srgbClr val="AD7C2E"/>
              </a:buClr>
            </a:pPr>
            <a:r>
              <a:rPr lang="en-US" sz="2400" b="1" dirty="0" err="1"/>
              <a:t>Zsolt</a:t>
            </a:r>
            <a:r>
              <a:rPr lang="en-US" sz="2400" b="1" dirty="0"/>
              <a:t> 25,4</a:t>
            </a:r>
            <a:endParaRPr lang="en-US" sz="2400" b="1" i="0" dirty="0">
              <a:effectLst/>
            </a:endParaRPr>
          </a:p>
        </p:txBody>
      </p:sp>
      <p:sp>
        <p:nvSpPr>
          <p:cNvPr id="21" name="Freeform 11">
            <a:extLst>
              <a:ext uri="{FF2B5EF4-FFF2-40B4-BE49-F238E27FC236}">
                <a16:creationId xmlns:a16="http://schemas.microsoft.com/office/drawing/2014/main" id="{DA1A4CE7-6399-4B37-ACE2-CFC4B4077B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Kép 2" descr="A képen fű, fa, növény, juhar látható&#10;&#10;Automatikusan generált leírás">
            <a:extLst>
              <a:ext uri="{FF2B5EF4-FFF2-40B4-BE49-F238E27FC236}">
                <a16:creationId xmlns:a16="http://schemas.microsoft.com/office/drawing/2014/main" id="{0DB75F00-61F7-4CC9-B7B9-795FEF4B0EEA}"/>
              </a:ext>
            </a:extLst>
          </p:cNvPr>
          <p:cNvPicPr>
            <a:picLocks noChangeAspect="1"/>
          </p:cNvPicPr>
          <p:nvPr/>
        </p:nvPicPr>
        <p:blipFill rotWithShape="1">
          <a:blip r:embed="rId2">
            <a:extLst>
              <a:ext uri="{28A0092B-C50C-407E-A947-70E740481C1C}">
                <a14:useLocalDpi xmlns:a14="http://schemas.microsoft.com/office/drawing/2010/main" val="0"/>
              </a:ext>
            </a:extLst>
          </a:blip>
          <a:srcRect l="26789" r="8571" b="-1"/>
          <a:stretch/>
        </p:blipFill>
        <p:spPr>
          <a:xfrm>
            <a:off x="4619543" y="10"/>
            <a:ext cx="7572457" cy="6853242"/>
          </a:xfrm>
          <a:prstGeom prst="rect">
            <a:avLst/>
          </a:prstGeom>
        </p:spPr>
      </p:pic>
      <p:pic>
        <p:nvPicPr>
          <p:cNvPr id="8" name="Kép 7">
            <a:extLst>
              <a:ext uri="{FF2B5EF4-FFF2-40B4-BE49-F238E27FC236}">
                <a16:creationId xmlns:a16="http://schemas.microsoft.com/office/drawing/2014/main" id="{45A55805-A0E0-41CA-AEE2-4CF0008EF8F5}"/>
              </a:ext>
            </a:extLst>
          </p:cNvPr>
          <p:cNvPicPr>
            <a:picLocks noChangeAspect="1"/>
          </p:cNvPicPr>
          <p:nvPr/>
        </p:nvPicPr>
        <p:blipFill>
          <a:blip r:embed="rId3"/>
          <a:stretch>
            <a:fillRect/>
          </a:stretch>
        </p:blipFill>
        <p:spPr>
          <a:xfrm>
            <a:off x="185095" y="5485252"/>
            <a:ext cx="1417039" cy="1368000"/>
          </a:xfrm>
          <a:prstGeom prst="rect">
            <a:avLst/>
          </a:prstGeom>
        </p:spPr>
      </p:pic>
    </p:spTree>
    <p:extLst>
      <p:ext uri="{BB962C8B-B14F-4D97-AF65-F5344CB8AC3E}">
        <p14:creationId xmlns:p14="http://schemas.microsoft.com/office/powerpoint/2010/main" val="25912113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Kép 7"/>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680752"/>
            <a:ext cx="1524000" cy="117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Szövegdoboz 4"/>
          <p:cNvSpPr txBox="1">
            <a:spLocks noChangeArrowheads="1"/>
          </p:cNvSpPr>
          <p:nvPr/>
        </p:nvSpPr>
        <p:spPr bwMode="auto">
          <a:xfrm>
            <a:off x="1627414" y="-315387"/>
            <a:ext cx="36068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endParaRPr lang="hu-HU" altLang="hu-HU" sz="3600" b="1" dirty="0">
              <a:solidFill>
                <a:srgbClr val="000000"/>
              </a:solidFill>
              <a:cs typeface="Arial" panose="020B0604020202020204" pitchFamily="34" charset="0"/>
            </a:endParaRPr>
          </a:p>
          <a:p>
            <a:pPr algn="ctr" eaLnBrk="1" hangingPunct="1"/>
            <a:r>
              <a:rPr lang="hu-HU" altLang="hu-HU" sz="3200" b="1" dirty="0">
                <a:solidFill>
                  <a:srgbClr val="000000"/>
                </a:solidFill>
                <a:cs typeface="Arial" panose="020B0604020202020204" pitchFamily="34" charset="0"/>
              </a:rPr>
              <a:t>Imádkozzunk!</a:t>
            </a:r>
          </a:p>
        </p:txBody>
      </p:sp>
      <p:sp>
        <p:nvSpPr>
          <p:cNvPr id="5" name="Tekercs vízszintesen 4"/>
          <p:cNvSpPr/>
          <p:nvPr/>
        </p:nvSpPr>
        <p:spPr>
          <a:xfrm>
            <a:off x="1910442" y="258074"/>
            <a:ext cx="9519558" cy="5445763"/>
          </a:xfrm>
          <a:prstGeom prst="horizontalScroll">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200" b="1" i="0" u="none" strike="noStrike" kern="1200" cap="none" spc="0" normalizeH="0" baseline="0" noProof="0" dirty="0">
                <a:ln>
                  <a:noFill/>
                </a:ln>
                <a:solidFill>
                  <a:schemeClr val="bg1"/>
                </a:solidFill>
                <a:effectLst/>
                <a:uLnTx/>
                <a:uFillTx/>
                <a:latin typeface="Arial" panose="020B0604020202020204"/>
                <a:ea typeface="+mn-ea"/>
                <a:cs typeface="+mn-cs"/>
              </a:rPr>
              <a:t>Mi Atyánk, aki a mennyekben vagy.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200" b="1" i="0" u="none" strike="noStrike" kern="1200" cap="none" spc="0" normalizeH="0" baseline="0" noProof="0" dirty="0">
                <a:ln>
                  <a:noFill/>
                </a:ln>
                <a:solidFill>
                  <a:schemeClr val="bg1"/>
                </a:solidFill>
                <a:effectLst/>
                <a:uLnTx/>
                <a:uFillTx/>
                <a:latin typeface="Arial" panose="020B0604020202020204"/>
                <a:ea typeface="+mn-ea"/>
                <a:cs typeface="+mn-cs"/>
              </a:rPr>
              <a:t>Szenteltessék meg a te neved, jöjjön el a te országod,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200" b="1" i="0" u="none" strike="noStrike" kern="1200" cap="none" spc="0" normalizeH="0" baseline="0" noProof="0" dirty="0">
                <a:ln>
                  <a:noFill/>
                </a:ln>
                <a:solidFill>
                  <a:schemeClr val="bg1"/>
                </a:solidFill>
                <a:effectLst/>
                <a:uLnTx/>
                <a:uFillTx/>
                <a:latin typeface="Arial" panose="020B0604020202020204"/>
                <a:ea typeface="+mn-ea"/>
                <a:cs typeface="+mn-cs"/>
              </a:rPr>
              <a:t>legyen meg a te akaratod, amint a mennyben úgy a földön 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200" b="1" i="0" u="none" strike="noStrike" kern="1200" cap="none" spc="0" normalizeH="0" baseline="0" noProof="0" dirty="0">
                <a:ln>
                  <a:noFill/>
                </a:ln>
                <a:solidFill>
                  <a:schemeClr val="bg1"/>
                </a:solidFill>
                <a:effectLst/>
                <a:uLnTx/>
                <a:uFillTx/>
                <a:latin typeface="Arial" panose="020B0604020202020204"/>
                <a:ea typeface="+mn-ea"/>
                <a:cs typeface="+mn-cs"/>
              </a:rPr>
              <a:t>Mindennapi kenyerünket add meg nekünk 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200" b="1" i="0" u="none" strike="noStrike" kern="1200" cap="none" spc="0" normalizeH="0" baseline="0" noProof="0" dirty="0">
                <a:ln>
                  <a:noFill/>
                </a:ln>
                <a:solidFill>
                  <a:schemeClr val="bg1"/>
                </a:solidFill>
                <a:effectLst/>
                <a:uLnTx/>
                <a:uFillTx/>
                <a:latin typeface="Arial" panose="020B0604020202020204"/>
                <a:ea typeface="+mn-ea"/>
                <a:cs typeface="+mn-cs"/>
              </a:rPr>
              <a:t>És bocsásd meg vétkeinket, minképpen mi is megbocsátunk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200" b="1" i="0" u="none" strike="noStrike" kern="1200" cap="none" spc="0" normalizeH="0" baseline="0" noProof="0" dirty="0">
                <a:ln>
                  <a:noFill/>
                </a:ln>
                <a:solidFill>
                  <a:schemeClr val="bg1"/>
                </a:solidFill>
                <a:effectLst/>
                <a:uLnTx/>
                <a:uFillTx/>
                <a:latin typeface="Arial" panose="020B0604020202020204"/>
                <a:ea typeface="+mn-ea"/>
                <a:cs typeface="+mn-cs"/>
              </a:rPr>
              <a:t>az ellenünk vétkezőknek.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200" b="1" i="0" u="none" strike="noStrike" kern="1200" cap="none" spc="0" normalizeH="0" baseline="0" noProof="0" dirty="0">
                <a:ln>
                  <a:noFill/>
                </a:ln>
                <a:solidFill>
                  <a:schemeClr val="bg1"/>
                </a:solidFill>
                <a:effectLst/>
                <a:uLnTx/>
                <a:uFillTx/>
                <a:latin typeface="Arial" panose="020B0604020202020204"/>
                <a:ea typeface="+mn-ea"/>
                <a:cs typeface="+mn-cs"/>
              </a:rPr>
              <a:t>És ne vigy minket kísértésbe, de szabadíts meg a gonosztól,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200" b="1" i="0" u="none" strike="noStrike" kern="1200" cap="none" spc="0" normalizeH="0" baseline="0" noProof="0" dirty="0">
                <a:ln>
                  <a:noFill/>
                </a:ln>
                <a:solidFill>
                  <a:schemeClr val="bg1"/>
                </a:solidFill>
                <a:effectLst/>
                <a:uLnTx/>
                <a:uFillTx/>
                <a:latin typeface="Arial" panose="020B0604020202020204"/>
                <a:ea typeface="+mn-ea"/>
                <a:cs typeface="+mn-cs"/>
              </a:rPr>
              <a:t>Mert Tiéd az ország, a hatalom, és a dicsőség</a:t>
            </a:r>
            <a:r>
              <a:rPr lang="hu-HU" sz="2200" b="1" dirty="0">
                <a:solidFill>
                  <a:schemeClr val="bg1"/>
                </a:solidFill>
                <a:latin typeface="Arial" panose="020B0604020202020204"/>
              </a:rPr>
              <a:t> </a:t>
            </a:r>
            <a:r>
              <a:rPr kumimoji="0" lang="hu-HU" sz="2200" b="1" i="0" u="none" strike="noStrike" kern="1200" cap="none" spc="0" normalizeH="0" baseline="0" noProof="0" dirty="0">
                <a:ln>
                  <a:noFill/>
                </a:ln>
                <a:solidFill>
                  <a:schemeClr val="bg1"/>
                </a:solidFill>
                <a:effectLst/>
                <a:uLnTx/>
                <a:uFillTx/>
                <a:latin typeface="Arial" panose="020B0604020202020204"/>
                <a:ea typeface="+mn-ea"/>
                <a:cs typeface="+mn-cs"/>
              </a:rPr>
              <a:t> mindörökké.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200" b="1" i="0" u="none" strike="noStrike" kern="1200" cap="none" spc="0" normalizeH="0" baseline="0" noProof="0" dirty="0">
                <a:ln>
                  <a:noFill/>
                </a:ln>
                <a:solidFill>
                  <a:schemeClr val="bg1"/>
                </a:solidFill>
                <a:effectLst/>
                <a:uLnTx/>
                <a:uFillTx/>
                <a:latin typeface="Arial" panose="020B0604020202020204"/>
                <a:ea typeface="+mn-ea"/>
                <a:cs typeface="+mn-cs"/>
              </a:rPr>
              <a:t>						Ámen. </a:t>
            </a:r>
          </a:p>
        </p:txBody>
      </p:sp>
      <p:sp>
        <p:nvSpPr>
          <p:cNvPr id="6" name="Ellipszis 5">
            <a:extLst>
              <a:ext uri="{FF2B5EF4-FFF2-40B4-BE49-F238E27FC236}">
                <a16:creationId xmlns:a16="http://schemas.microsoft.com/office/drawing/2014/main" id="{7A7BBFAF-B329-4D1D-9C32-E7D40B8E25D2}"/>
              </a:ext>
            </a:extLst>
          </p:cNvPr>
          <p:cNvSpPr/>
          <p:nvPr/>
        </p:nvSpPr>
        <p:spPr>
          <a:xfrm>
            <a:off x="2438400" y="5680752"/>
            <a:ext cx="3282950" cy="1138773"/>
          </a:xfrm>
          <a:prstGeom prst="ellips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Szövegdoboz 6">
            <a:extLst>
              <a:ext uri="{FF2B5EF4-FFF2-40B4-BE49-F238E27FC236}">
                <a16:creationId xmlns:a16="http://schemas.microsoft.com/office/drawing/2014/main" id="{4A826487-ED0A-4FAB-BEFE-70A6F8B3186B}"/>
              </a:ext>
            </a:extLst>
          </p:cNvPr>
          <p:cNvSpPr txBox="1"/>
          <p:nvPr/>
        </p:nvSpPr>
        <p:spPr>
          <a:xfrm>
            <a:off x="2438400" y="5738232"/>
            <a:ext cx="328295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chemeClr val="bg1"/>
                </a:solidFill>
                <a:effectLst/>
                <a:uLnTx/>
                <a:uFillTx/>
                <a:latin typeface="Arial" panose="020B0604020202020204"/>
                <a:ea typeface="+mn-ea"/>
                <a:cs typeface="Times New Roman" panose="02020603050405020304" pitchFamily="18" charset="0"/>
              </a:rPr>
              <a:t>Kedves Hittanos!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chemeClr val="bg1"/>
                </a:solidFill>
                <a:effectLst/>
                <a:uLnTx/>
                <a:uFillTx/>
                <a:latin typeface="Arial" panose="020B0604020202020204"/>
                <a:ea typeface="+mn-ea"/>
                <a:cs typeface="Times New Roman" panose="02020603050405020304" pitchFamily="18" charset="0"/>
              </a:rPr>
              <a:t>Várunk a következő digitális hittanórára!</a:t>
            </a:r>
          </a:p>
        </p:txBody>
      </p:sp>
      <p:sp>
        <p:nvSpPr>
          <p:cNvPr id="8" name="Téglalap 7">
            <a:extLst>
              <a:ext uri="{FF2B5EF4-FFF2-40B4-BE49-F238E27FC236}">
                <a16:creationId xmlns:a16="http://schemas.microsoft.com/office/drawing/2014/main" id="{4349F468-F9A7-4B57-9F9B-63E026247A7E}"/>
              </a:ext>
            </a:extLst>
          </p:cNvPr>
          <p:cNvSpPr/>
          <p:nvPr/>
        </p:nvSpPr>
        <p:spPr>
          <a:xfrm>
            <a:off x="5334000" y="5216098"/>
            <a:ext cx="6096000" cy="707886"/>
          </a:xfrm>
          <a:prstGeom prst="rect">
            <a:avLst/>
          </a:prstGeom>
          <a:ln w="50800">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4000" b="0" i="0" u="none" strike="noStrike" kern="1200" cap="none" spc="0" normalizeH="0" baseline="0" noProof="0" dirty="0">
                <a:ln>
                  <a:noFill/>
                </a:ln>
                <a:solidFill>
                  <a:srgbClr val="AE2E51"/>
                </a:solidFill>
                <a:effectLst/>
                <a:uLnTx/>
                <a:uFillTx/>
                <a:latin typeface="Times New Roman" panose="02020603050405020304" pitchFamily="18" charset="0"/>
                <a:ea typeface="+mn-ea"/>
                <a:cs typeface="Times New Roman" panose="02020603050405020304" pitchFamily="18" charset="0"/>
              </a:rPr>
              <a:t> </a:t>
            </a:r>
            <a:r>
              <a:rPr kumimoji="0" lang="hu-HU" sz="4000" b="0" i="0" u="none" strike="noStrike" kern="1200" cap="none" spc="0" normalizeH="0" baseline="0" noProof="0" dirty="0">
                <a:ln>
                  <a:noFill/>
                </a:ln>
                <a:effectLst/>
                <a:uLnTx/>
                <a:uFillTx/>
                <a:latin typeface="Arial" panose="020B0604020202020204"/>
                <a:ea typeface="+mn-ea"/>
                <a:cs typeface="Times New Roman" panose="02020603050405020304" pitchFamily="18" charset="0"/>
              </a:rPr>
              <a:t>Áldás, békesség!</a:t>
            </a:r>
          </a:p>
        </p:txBody>
      </p:sp>
      <p:sp>
        <p:nvSpPr>
          <p:cNvPr id="9" name="Téglalap 8">
            <a:extLst>
              <a:ext uri="{FF2B5EF4-FFF2-40B4-BE49-F238E27FC236}">
                <a16:creationId xmlns:a16="http://schemas.microsoft.com/office/drawing/2014/main" id="{6AECC9B5-8241-43FD-A3C3-19690D89DC9B}"/>
              </a:ext>
            </a:extLst>
          </p:cNvPr>
          <p:cNvSpPr/>
          <p:nvPr/>
        </p:nvSpPr>
        <p:spPr>
          <a:xfrm>
            <a:off x="5878286" y="5828986"/>
            <a:ext cx="4663440" cy="954107"/>
          </a:xfrm>
          <a:prstGeom prst="rect">
            <a:avLst/>
          </a:prstGeom>
          <a:ln w="50800">
            <a:noFill/>
          </a:ln>
        </p:spPr>
        <p:txBody>
          <a:bodyPr wrap="square">
            <a:spAutoFit/>
          </a:bodyPr>
          <a:lstStyle/>
          <a:p>
            <a:pPr lvl="0">
              <a:defRPr/>
            </a:pPr>
            <a:r>
              <a:rPr kumimoji="0" lang="hu-HU" sz="1400" b="0" i="0" u="none" strike="noStrike" kern="1200" cap="none" spc="0" normalizeH="0" baseline="0" noProof="0" dirty="0">
                <a:ln>
                  <a:noFill/>
                </a:ln>
                <a:solidFill>
                  <a:srgbClr val="AE2E51"/>
                </a:solidFill>
                <a:effectLst/>
                <a:uLnTx/>
                <a:uFillTx/>
                <a:latin typeface="+mj-lt"/>
                <a:ea typeface="+mn-ea"/>
                <a:cs typeface="Times New Roman" panose="02020603050405020304" pitchFamily="18" charset="0"/>
              </a:rPr>
              <a:t> </a:t>
            </a:r>
            <a:r>
              <a:rPr kumimoji="0" lang="hu-HU" sz="1400" b="0" i="0" u="none" strike="noStrike" kern="1200" cap="none" spc="0" normalizeH="0" baseline="0" noProof="0" dirty="0">
                <a:ln>
                  <a:noFill/>
                </a:ln>
                <a:effectLst/>
                <a:uLnTx/>
                <a:uFillTx/>
                <a:latin typeface="+mj-lt"/>
                <a:ea typeface="+mn-ea"/>
                <a:cs typeface="Times New Roman" panose="02020603050405020304" pitchFamily="18" charset="0"/>
              </a:rPr>
              <a:t>Források: pixabay.com, lonyayrefi.hu, refi-papa.hu, refpedi.hu, </a:t>
            </a:r>
            <a:r>
              <a:rPr lang="hu-HU" sz="1400" dirty="0">
                <a:latin typeface="+mj-lt"/>
                <a:hlinkClick r:id="rId3"/>
              </a:rPr>
              <a:t>https://www.youtube.com/watch?v=ccsIBjhUyD0</a:t>
            </a:r>
            <a:r>
              <a:rPr lang="hu-HU" sz="1400" dirty="0">
                <a:latin typeface="+mj-lt"/>
              </a:rPr>
              <a:t>, </a:t>
            </a:r>
            <a:r>
              <a:rPr lang="hu-HU" sz="1400" dirty="0">
                <a:latin typeface="+mj-lt"/>
                <a:hlinkClick r:id="rId4"/>
              </a:rPr>
              <a:t>https://www.youtube.com/watch?v=i40JzlZNvm4</a:t>
            </a:r>
            <a:endParaRPr kumimoji="0" lang="hu-HU" sz="1400" b="0" i="0" u="none" strike="noStrike" kern="1200" cap="none" spc="0" normalizeH="0" baseline="0" noProof="0" dirty="0">
              <a:ln>
                <a:noFill/>
              </a:ln>
              <a:effectLst/>
              <a:uLnTx/>
              <a:uFillTx/>
              <a:latin typeface="+mj-lt"/>
              <a:ea typeface="+mn-ea"/>
              <a:cs typeface="Times New Roman" panose="02020603050405020304" pitchFamily="18" charset="0"/>
            </a:endParaRPr>
          </a:p>
        </p:txBody>
      </p:sp>
    </p:spTree>
    <p:extLst>
      <p:ext uri="{BB962C8B-B14F-4D97-AF65-F5344CB8AC3E}">
        <p14:creationId xmlns:p14="http://schemas.microsoft.com/office/powerpoint/2010/main" val="18075852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856341" y="582067"/>
            <a:ext cx="4804230" cy="5693866"/>
          </a:xfrm>
          <a:prstGeom prst="rect">
            <a:avLst/>
          </a:prstGeom>
          <a:solidFill>
            <a:schemeClr val="accent2">
              <a:lumMod val="50000"/>
            </a:schemeClr>
          </a:solidFill>
          <a:ln w="47625">
            <a:noFill/>
          </a:ln>
        </p:spPr>
        <p:txBody>
          <a:bodyPr wrap="square" rtlCol="0">
            <a:spAutoFit/>
          </a:bodyPr>
          <a:lstStyle/>
          <a:p>
            <a:pPr algn="ctr"/>
            <a:r>
              <a:rPr lang="hu-HU" sz="2800" dirty="0">
                <a:solidFill>
                  <a:schemeClr val="bg1"/>
                </a:solidFill>
                <a:latin typeface="Arial" panose="020B0604020202020204" pitchFamily="34" charset="0"/>
                <a:cs typeface="Arial" panose="020B0604020202020204" pitchFamily="34" charset="0"/>
              </a:rPr>
              <a:t>Kedves Hittanos Barátom!</a:t>
            </a:r>
          </a:p>
          <a:p>
            <a:pPr algn="ctr"/>
            <a:endParaRPr lang="hu-HU" sz="2800" dirty="0">
              <a:solidFill>
                <a:schemeClr val="bg1"/>
              </a:solidFill>
              <a:latin typeface="Arial" panose="020B0604020202020204" pitchFamily="34" charset="0"/>
              <a:cs typeface="Arial" panose="020B0604020202020204" pitchFamily="34" charset="0"/>
            </a:endParaRPr>
          </a:p>
          <a:p>
            <a:pPr algn="ctr"/>
            <a:r>
              <a:rPr lang="hu-HU" sz="2800" dirty="0">
                <a:solidFill>
                  <a:schemeClr val="bg1"/>
                </a:solidFill>
                <a:latin typeface="Arial" panose="020B0604020202020204" pitchFamily="34" charset="0"/>
                <a:cs typeface="Arial" panose="020B0604020202020204" pitchFamily="34" charset="0"/>
              </a:rPr>
              <a:t>A digitális hittanórán szükséged lesz a következőkre:</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Internet kapcsolat</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Laptop, okostelefon vagy tablet</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Hangszóró vagy fülhallgató</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Színesceruzák</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Füzet</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Lelkes és nyitott hozzáállásod. </a:t>
            </a:r>
            <a:r>
              <a:rPr lang="hu-HU" sz="2800" dirty="0">
                <a:solidFill>
                  <a:schemeClr val="bg1"/>
                </a:solidFill>
                <a:latin typeface="Arial" panose="020B0604020202020204" pitchFamily="34" charset="0"/>
                <a:cs typeface="Arial" panose="020B0604020202020204" pitchFamily="34" charset="0"/>
                <a:sym typeface="Wingdings" panose="05000000000000000000" pitchFamily="2" charset="2"/>
              </a:rPr>
              <a:t></a:t>
            </a:r>
            <a:endParaRPr lang="hu-HU" sz="2800" dirty="0">
              <a:solidFill>
                <a:schemeClr val="bg1"/>
              </a:solidFill>
              <a:latin typeface="Arial" panose="020B0604020202020204" pitchFamily="34" charset="0"/>
              <a:cs typeface="Arial" panose="020B0604020202020204" pitchFamily="34" charset="0"/>
            </a:endParaRPr>
          </a:p>
        </p:txBody>
      </p:sp>
      <p:sp>
        <p:nvSpPr>
          <p:cNvPr id="7" name="Ellipszis 6"/>
          <p:cNvSpPr/>
          <p:nvPr/>
        </p:nvSpPr>
        <p:spPr>
          <a:xfrm>
            <a:off x="6531431" y="2149526"/>
            <a:ext cx="5302293" cy="4126407"/>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600" dirty="0">
                <a:solidFill>
                  <a:schemeClr val="bg1"/>
                </a:solidFill>
                <a:latin typeface="Arial" panose="020B0604020202020204" pitchFamily="34" charset="0"/>
                <a:cs typeface="Arial" panose="020B0604020202020204" pitchFamily="34" charset="0"/>
              </a:rPr>
              <a:t>Kérlek, hogy olvasd el a diákon szereplő információkat és kövesd az utasításokat!</a:t>
            </a:r>
          </a:p>
          <a:p>
            <a:pPr algn="ctr"/>
            <a:endParaRPr lang="hu-HU" sz="2600" dirty="0">
              <a:solidFill>
                <a:schemeClr val="bg1"/>
              </a:solidFill>
              <a:latin typeface="Arial" panose="020B0604020202020204" pitchFamily="34" charset="0"/>
              <a:cs typeface="Arial" panose="020B0604020202020204" pitchFamily="34" charset="0"/>
            </a:endParaRPr>
          </a:p>
          <a:p>
            <a:pPr algn="ctr"/>
            <a:r>
              <a:rPr lang="hu-HU" sz="2600" dirty="0">
                <a:solidFill>
                  <a:schemeClr val="bg1"/>
                </a:solidFill>
                <a:latin typeface="Arial" panose="020B0604020202020204" pitchFamily="34" charset="0"/>
                <a:cs typeface="Arial" panose="020B0604020202020204" pitchFamily="34" charset="0"/>
              </a:rPr>
              <a:t>Állítsd be a diavetítést és indítsd el a PPT-t! </a:t>
            </a:r>
          </a:p>
        </p:txBody>
      </p:sp>
    </p:spTree>
    <p:extLst>
      <p:ext uri="{BB962C8B-B14F-4D97-AF65-F5344CB8AC3E}">
        <p14:creationId xmlns:p14="http://schemas.microsoft.com/office/powerpoint/2010/main" val="40190783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Kép 7"/>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3979" y="5219554"/>
            <a:ext cx="1768021" cy="1638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Szövegdoboz 4"/>
          <p:cNvSpPr txBox="1">
            <a:spLocks noChangeArrowheads="1"/>
          </p:cNvSpPr>
          <p:nvPr/>
        </p:nvSpPr>
        <p:spPr bwMode="auto">
          <a:xfrm>
            <a:off x="1627414" y="-315387"/>
            <a:ext cx="36068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endParaRPr lang="hu-HU" altLang="hu-HU" sz="3600" b="1" dirty="0">
              <a:solidFill>
                <a:srgbClr val="000000"/>
              </a:solidFill>
              <a:cs typeface="Arial" panose="020B0604020202020204" pitchFamily="34" charset="0"/>
            </a:endParaRPr>
          </a:p>
          <a:p>
            <a:pPr algn="ctr" eaLnBrk="1" hangingPunct="1"/>
            <a:r>
              <a:rPr lang="hu-HU" altLang="hu-HU" sz="3200" b="1" dirty="0">
                <a:solidFill>
                  <a:srgbClr val="000000"/>
                </a:solidFill>
                <a:cs typeface="Arial" panose="020B0604020202020204" pitchFamily="34" charset="0"/>
              </a:rPr>
              <a:t>Imádkozzunk!</a:t>
            </a:r>
          </a:p>
        </p:txBody>
      </p:sp>
      <p:sp>
        <p:nvSpPr>
          <p:cNvPr id="5" name="Tekercs vízszintesen 4"/>
          <p:cNvSpPr/>
          <p:nvPr/>
        </p:nvSpPr>
        <p:spPr>
          <a:xfrm>
            <a:off x="827314" y="79828"/>
            <a:ext cx="10031187" cy="6489410"/>
          </a:xfrm>
          <a:prstGeom prst="horizontalScroll">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Mi Atyánk, aki a mennyekben vagy.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Szenteltessék meg a te neved, jöjjön el a te országod,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legyen meg a te akaratod, amint a mennyben úgy a földön 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Mindennapi kenyerünket add meg nekünk 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És bocsásd meg vétkeinket, minképpen mi is megbocsátunk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az ellenünk vétkezőknek.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És ne vigy minket kísértésbe, de szabadíts meg a gonosztól,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Mert Tiéd az ország, a hatalom, és a dicsőség</a:t>
            </a:r>
            <a:r>
              <a:rPr lang="hu-HU" sz="2400" b="1" dirty="0">
                <a:solidFill>
                  <a:schemeClr val="bg1"/>
                </a:solidFill>
                <a:latin typeface="Arial" panose="020B0604020202020204"/>
              </a:rPr>
              <a:t> </a:t>
            </a: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 mindörökké.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						Ámen. </a:t>
            </a:r>
          </a:p>
        </p:txBody>
      </p:sp>
    </p:spTree>
    <p:extLst>
      <p:ext uri="{BB962C8B-B14F-4D97-AF65-F5344CB8AC3E}">
        <p14:creationId xmlns:p14="http://schemas.microsoft.com/office/powerpoint/2010/main" val="42508825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A44C337-3893-4B29-A265-B1329150B6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6" name="Group 15">
            <a:extLst>
              <a:ext uri="{FF2B5EF4-FFF2-40B4-BE49-F238E27FC236}">
                <a16:creationId xmlns:a16="http://schemas.microsoft.com/office/drawing/2014/main" id="{81E0B358-1267-4844-8B3D-B7A279B4175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7"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8"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9"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0"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1"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2"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3"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4"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5"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6"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7"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8"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30" name="Group 29">
            <a:extLst>
              <a:ext uri="{FF2B5EF4-FFF2-40B4-BE49-F238E27FC236}">
                <a16:creationId xmlns:a16="http://schemas.microsoft.com/office/drawing/2014/main" id="{AF44CA9C-80E8-44E1-A79C-D6EBFC73BCA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31"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2"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3"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4"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5"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6"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7"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8"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9"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40"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1"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2"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Cím 1">
            <a:extLst>
              <a:ext uri="{FF2B5EF4-FFF2-40B4-BE49-F238E27FC236}">
                <a16:creationId xmlns:a16="http://schemas.microsoft.com/office/drawing/2014/main" id="{9AE59DE6-D355-4A92-B37E-78D617087F53}"/>
              </a:ext>
            </a:extLst>
          </p:cNvPr>
          <p:cNvSpPr>
            <a:spLocks noGrp="1"/>
          </p:cNvSpPr>
          <p:nvPr>
            <p:ph type="title"/>
          </p:nvPr>
        </p:nvSpPr>
        <p:spPr>
          <a:xfrm>
            <a:off x="6420748" y="665373"/>
            <a:ext cx="5021516" cy="605299"/>
          </a:xfrm>
        </p:spPr>
        <p:txBody>
          <a:bodyPr>
            <a:normAutofit fontScale="90000"/>
          </a:bodyPr>
          <a:lstStyle/>
          <a:p>
            <a:pPr algn="ctr"/>
            <a:r>
              <a:rPr lang="hu-HU" b="1" dirty="0"/>
              <a:t>Bevezetés</a:t>
            </a:r>
          </a:p>
        </p:txBody>
      </p:sp>
      <p:sp>
        <p:nvSpPr>
          <p:cNvPr id="44" name="Rectangle 43">
            <a:extLst>
              <a:ext uri="{FF2B5EF4-FFF2-40B4-BE49-F238E27FC236}">
                <a16:creationId xmlns:a16="http://schemas.microsoft.com/office/drawing/2014/main" id="{AA5CD610-ED7C-4CED-A9A1-174432C88A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6"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4" name="Tartalom helye 4" descr="A képen személy, szemüveg, bezárás, védőszemüveg látható&#10;&#10;Automatikusan generált leírás">
            <a:extLst>
              <a:ext uri="{FF2B5EF4-FFF2-40B4-BE49-F238E27FC236}">
                <a16:creationId xmlns:a16="http://schemas.microsoft.com/office/drawing/2014/main" id="{C21AEDC3-112E-4D8B-9B52-2A91EEAC95F4}"/>
              </a:ext>
            </a:extLst>
          </p:cNvPr>
          <p:cNvPicPr>
            <a:picLocks noChangeAspect="1"/>
          </p:cNvPicPr>
          <p:nvPr/>
        </p:nvPicPr>
        <p:blipFill rotWithShape="1">
          <a:blip r:embed="rId2">
            <a:extLst>
              <a:ext uri="{28A0092B-C50C-407E-A947-70E740481C1C}">
                <a14:useLocalDpi xmlns:a14="http://schemas.microsoft.com/office/drawing/2010/main" val="0"/>
              </a:ext>
            </a:extLst>
          </a:blip>
          <a:srcRect l="23584" r="30951" b="-2"/>
          <a:stretch/>
        </p:blipFill>
        <p:spPr>
          <a:xfrm>
            <a:off x="-1555" y="1731"/>
            <a:ext cx="4671091" cy="6858000"/>
          </a:xfrm>
          <a:prstGeom prst="rect">
            <a:avLst/>
          </a:prstGeom>
        </p:spPr>
      </p:pic>
      <p:sp>
        <p:nvSpPr>
          <p:cNvPr id="3" name="Tartalom helye 2">
            <a:extLst>
              <a:ext uri="{FF2B5EF4-FFF2-40B4-BE49-F238E27FC236}">
                <a16:creationId xmlns:a16="http://schemas.microsoft.com/office/drawing/2014/main" id="{C4367D34-25EE-486E-8992-C40C6363F607}"/>
              </a:ext>
            </a:extLst>
          </p:cNvPr>
          <p:cNvSpPr>
            <a:spLocks noGrp="1"/>
          </p:cNvSpPr>
          <p:nvPr>
            <p:ph idx="1"/>
          </p:nvPr>
        </p:nvSpPr>
        <p:spPr>
          <a:xfrm>
            <a:off x="5015088" y="1474607"/>
            <a:ext cx="7010916" cy="5170236"/>
          </a:xfrm>
          <a:solidFill>
            <a:schemeClr val="accent1">
              <a:lumMod val="50000"/>
            </a:schemeClr>
          </a:solidFill>
        </p:spPr>
        <p:txBody>
          <a:bodyPr>
            <a:noAutofit/>
          </a:bodyPr>
          <a:lstStyle/>
          <a:p>
            <a:pPr marL="0" indent="0" algn="ctr">
              <a:lnSpc>
                <a:spcPct val="90000"/>
              </a:lnSpc>
              <a:spcBef>
                <a:spcPts val="0"/>
              </a:spcBef>
              <a:spcAft>
                <a:spcPts val="600"/>
              </a:spcAft>
              <a:buNone/>
            </a:pPr>
            <a:r>
              <a:rPr lang="hu-HU" sz="2200" dirty="0">
                <a:solidFill>
                  <a:schemeClr val="bg1"/>
                </a:solidFill>
              </a:rPr>
              <a:t>Felvételi és továbbtanulás. Bizonyára számtalanszor beszéltetek már róla a családban, az iskolában és a barátokkal. Lehet hogy úgy érzed, már nem szeretnél hallani a témáról. Viszont Istennek is van róla mondanivalója. </a:t>
            </a:r>
          </a:p>
          <a:p>
            <a:pPr marL="0" indent="0" algn="ctr">
              <a:lnSpc>
                <a:spcPct val="90000"/>
              </a:lnSpc>
              <a:spcBef>
                <a:spcPts val="0"/>
              </a:spcBef>
              <a:spcAft>
                <a:spcPts val="600"/>
              </a:spcAft>
              <a:buNone/>
            </a:pPr>
            <a:r>
              <a:rPr lang="hu-HU" sz="2200" dirty="0">
                <a:solidFill>
                  <a:schemeClr val="bg1"/>
                </a:solidFill>
              </a:rPr>
              <a:t>Az előző órákon arról hallhattál, hogy Isten mindannyiunknak ad különböző képességeket, talentumokat. Életünk során lehetőségünk van arra, hogy ezeket kamatoztassuk, sőt Isten azt várja tőlünk, hogy ne elássuk, hanem hasznos célokra fordítsuk az adottságainkat.</a:t>
            </a:r>
          </a:p>
          <a:p>
            <a:pPr marL="0" indent="0" algn="ctr">
              <a:lnSpc>
                <a:spcPct val="90000"/>
              </a:lnSpc>
              <a:spcBef>
                <a:spcPts val="0"/>
              </a:spcBef>
              <a:spcAft>
                <a:spcPts val="600"/>
              </a:spcAft>
              <a:buNone/>
            </a:pPr>
            <a:r>
              <a:rPr lang="hu-HU" sz="2200" dirty="0">
                <a:solidFill>
                  <a:schemeClr val="bg1"/>
                </a:solidFill>
              </a:rPr>
              <a:t>A mai órán egy kicsit a jövőbe tekintünk. Vajon merre vezet az utad az általános iskola után? Milyen életről álmodozol? Milyen fontos döntéseket kell meghoznod, hogy teljesüljenek az álmaid? Ezekre a kérdésekre keressük a választ.</a:t>
            </a:r>
          </a:p>
        </p:txBody>
      </p:sp>
    </p:spTree>
    <p:extLst>
      <p:ext uri="{BB962C8B-B14F-4D97-AF65-F5344CB8AC3E}">
        <p14:creationId xmlns:p14="http://schemas.microsoft.com/office/powerpoint/2010/main" val="15937700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D8FC0EA-4C1D-4167-948C-400C2A49DAE6}"/>
              </a:ext>
            </a:extLst>
          </p:cNvPr>
          <p:cNvSpPr>
            <a:spLocks noGrp="1"/>
          </p:cNvSpPr>
          <p:nvPr>
            <p:ph type="title"/>
          </p:nvPr>
        </p:nvSpPr>
        <p:spPr>
          <a:xfrm>
            <a:off x="3196380" y="330122"/>
            <a:ext cx="6707275" cy="1303867"/>
          </a:xfrm>
          <a:ln>
            <a:noFill/>
          </a:ln>
        </p:spPr>
        <p:txBody>
          <a:bodyPr>
            <a:normAutofit/>
          </a:bodyPr>
          <a:lstStyle/>
          <a:p>
            <a:pPr algn="ctr"/>
            <a:r>
              <a:rPr lang="hu-HU" b="1" dirty="0"/>
              <a:t>Hogyan képzeled el az életedet 10 év múlva?</a:t>
            </a:r>
          </a:p>
        </p:txBody>
      </p:sp>
      <p:pic>
        <p:nvPicPr>
          <p:cNvPr id="5" name="Tartalom helye 4">
            <a:extLst>
              <a:ext uri="{FF2B5EF4-FFF2-40B4-BE49-F238E27FC236}">
                <a16:creationId xmlns:a16="http://schemas.microsoft.com/office/drawing/2014/main" id="{AD4591D4-C8D8-4610-B05D-6DDFDCF59BF4}"/>
              </a:ext>
            </a:extLst>
          </p:cNvPr>
          <p:cNvPicPr>
            <a:picLocks noGrp="1" noChangeAspect="1"/>
          </p:cNvPicPr>
          <p:nvPr>
            <p:ph idx="1"/>
          </p:nvPr>
        </p:nvPicPr>
        <p:blipFill rotWithShape="1">
          <a:blip r:embed="rId2" cstate="hqprint">
            <a:extLst>
              <a:ext uri="{28A0092B-C50C-407E-A947-70E740481C1C}">
                <a14:useLocalDpi xmlns:a14="http://schemas.microsoft.com/office/drawing/2010/main" val="0"/>
              </a:ext>
            </a:extLst>
          </a:blip>
          <a:srcRect l="7834" r="7292"/>
          <a:stretch/>
        </p:blipFill>
        <p:spPr>
          <a:xfrm>
            <a:off x="4714422" y="1847321"/>
            <a:ext cx="2876366" cy="1906315"/>
          </a:xfrm>
        </p:spPr>
      </p:pic>
      <p:pic>
        <p:nvPicPr>
          <p:cNvPr id="7" name="Kép 6" descr="A képen szöveg, személy, beltéri, computer látható&#10;&#10;Automatikusan generált leírás">
            <a:extLst>
              <a:ext uri="{FF2B5EF4-FFF2-40B4-BE49-F238E27FC236}">
                <a16:creationId xmlns:a16="http://schemas.microsoft.com/office/drawing/2014/main" id="{33746679-9EC5-4148-B39F-EB5A98E45E7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71237" y="1845436"/>
            <a:ext cx="2876367" cy="1910087"/>
          </a:xfrm>
          <a:prstGeom prst="rect">
            <a:avLst/>
          </a:prstGeom>
        </p:spPr>
      </p:pic>
      <p:pic>
        <p:nvPicPr>
          <p:cNvPr id="9" name="Kép 8" descr="A képen égbolt, hegy, kültéri, természet látható&#10;&#10;Automatikusan generált leírás">
            <a:extLst>
              <a:ext uri="{FF2B5EF4-FFF2-40B4-BE49-F238E27FC236}">
                <a16:creationId xmlns:a16="http://schemas.microsoft.com/office/drawing/2014/main" id="{C9EC67B0-8154-48BE-9098-5EB2B9A9867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89656" y="1845003"/>
            <a:ext cx="2862950" cy="1908633"/>
          </a:xfrm>
          <a:prstGeom prst="rect">
            <a:avLst/>
          </a:prstGeom>
        </p:spPr>
      </p:pic>
      <p:sp>
        <p:nvSpPr>
          <p:cNvPr id="10" name="Cím 1">
            <a:extLst>
              <a:ext uri="{FF2B5EF4-FFF2-40B4-BE49-F238E27FC236}">
                <a16:creationId xmlns:a16="http://schemas.microsoft.com/office/drawing/2014/main" id="{14A92795-42EB-4458-8487-5DFE19888E0B}"/>
              </a:ext>
            </a:extLst>
          </p:cNvPr>
          <p:cNvSpPr txBox="1">
            <a:spLocks/>
          </p:cNvSpPr>
          <p:nvPr/>
        </p:nvSpPr>
        <p:spPr>
          <a:xfrm>
            <a:off x="1089656" y="3843436"/>
            <a:ext cx="3021540" cy="516284"/>
          </a:xfrm>
          <a:prstGeom prst="rect">
            <a:avLst/>
          </a:prstGeom>
          <a:ln>
            <a:noFill/>
          </a:ln>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hu-HU" sz="2400" dirty="0"/>
              <a:t>Vajon kivel fogok élni?</a:t>
            </a:r>
          </a:p>
        </p:txBody>
      </p:sp>
      <p:sp>
        <p:nvSpPr>
          <p:cNvPr id="11" name="Cím 1">
            <a:extLst>
              <a:ext uri="{FF2B5EF4-FFF2-40B4-BE49-F238E27FC236}">
                <a16:creationId xmlns:a16="http://schemas.microsoft.com/office/drawing/2014/main" id="{27044655-3548-4105-A6A7-7E8E73BC5C2E}"/>
              </a:ext>
            </a:extLst>
          </p:cNvPr>
          <p:cNvSpPr txBox="1">
            <a:spLocks/>
          </p:cNvSpPr>
          <p:nvPr/>
        </p:nvSpPr>
        <p:spPr>
          <a:xfrm>
            <a:off x="4714422" y="3850094"/>
            <a:ext cx="3021540" cy="516284"/>
          </a:xfrm>
          <a:prstGeom prst="rect">
            <a:avLst/>
          </a:prstGeom>
          <a:ln>
            <a:noFill/>
          </a:ln>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hu-HU" sz="2200" dirty="0"/>
              <a:t>Vajon hol fogok lakni?</a:t>
            </a:r>
          </a:p>
        </p:txBody>
      </p:sp>
      <p:sp>
        <p:nvSpPr>
          <p:cNvPr id="12" name="Cím 1">
            <a:extLst>
              <a:ext uri="{FF2B5EF4-FFF2-40B4-BE49-F238E27FC236}">
                <a16:creationId xmlns:a16="http://schemas.microsoft.com/office/drawing/2014/main" id="{00928D83-2932-4E77-A36D-9D1DACFAE923}"/>
              </a:ext>
            </a:extLst>
          </p:cNvPr>
          <p:cNvSpPr txBox="1">
            <a:spLocks/>
          </p:cNvSpPr>
          <p:nvPr/>
        </p:nvSpPr>
        <p:spPr>
          <a:xfrm>
            <a:off x="8486247" y="3850094"/>
            <a:ext cx="3246346" cy="644770"/>
          </a:xfrm>
          <a:prstGeom prst="rect">
            <a:avLst/>
          </a:prstGeom>
          <a:ln>
            <a:noFill/>
          </a:ln>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hu-HU" sz="2400" dirty="0"/>
              <a:t>Vajon hol fogok dolgozni?</a:t>
            </a:r>
          </a:p>
        </p:txBody>
      </p:sp>
      <p:sp>
        <p:nvSpPr>
          <p:cNvPr id="13" name="Cím 1">
            <a:extLst>
              <a:ext uri="{FF2B5EF4-FFF2-40B4-BE49-F238E27FC236}">
                <a16:creationId xmlns:a16="http://schemas.microsoft.com/office/drawing/2014/main" id="{F96DCD27-B405-4BF8-B055-8EFE35A449C8}"/>
              </a:ext>
            </a:extLst>
          </p:cNvPr>
          <p:cNvSpPr txBox="1">
            <a:spLocks/>
          </p:cNvSpPr>
          <p:nvPr/>
        </p:nvSpPr>
        <p:spPr>
          <a:xfrm>
            <a:off x="2196285" y="5963083"/>
            <a:ext cx="2519862" cy="406252"/>
          </a:xfrm>
          <a:prstGeom prst="rect">
            <a:avLst/>
          </a:prstGeom>
          <a:solidFill>
            <a:schemeClr val="accent2">
              <a:lumMod val="75000"/>
            </a:schemeClr>
          </a:solidFill>
          <a:ln>
            <a:noFill/>
          </a:ln>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hu-HU" sz="2200" dirty="0"/>
              <a:t>Attól félek, hogy…</a:t>
            </a:r>
          </a:p>
        </p:txBody>
      </p:sp>
      <p:sp>
        <p:nvSpPr>
          <p:cNvPr id="14" name="Cím 1">
            <a:extLst>
              <a:ext uri="{FF2B5EF4-FFF2-40B4-BE49-F238E27FC236}">
                <a16:creationId xmlns:a16="http://schemas.microsoft.com/office/drawing/2014/main" id="{424278FC-1DC8-45C9-A84F-4E2A1618AB71}"/>
              </a:ext>
            </a:extLst>
          </p:cNvPr>
          <p:cNvSpPr txBox="1">
            <a:spLocks/>
          </p:cNvSpPr>
          <p:nvPr/>
        </p:nvSpPr>
        <p:spPr>
          <a:xfrm>
            <a:off x="1945446" y="5238124"/>
            <a:ext cx="3021540" cy="516284"/>
          </a:xfrm>
          <a:prstGeom prst="rect">
            <a:avLst/>
          </a:prstGeom>
          <a:solidFill>
            <a:schemeClr val="accent2">
              <a:lumMod val="75000"/>
            </a:schemeClr>
          </a:solidFill>
          <a:ln>
            <a:noFill/>
          </a:ln>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hu-HU" sz="2200" dirty="0"/>
              <a:t>Azt szeretném, hogy…</a:t>
            </a:r>
          </a:p>
        </p:txBody>
      </p:sp>
      <p:sp>
        <p:nvSpPr>
          <p:cNvPr id="15" name="Cím 1">
            <a:extLst>
              <a:ext uri="{FF2B5EF4-FFF2-40B4-BE49-F238E27FC236}">
                <a16:creationId xmlns:a16="http://schemas.microsoft.com/office/drawing/2014/main" id="{D86DE67B-38FE-4DF2-98EC-E8F906CD1B6A}"/>
              </a:ext>
            </a:extLst>
          </p:cNvPr>
          <p:cNvSpPr txBox="1">
            <a:spLocks/>
          </p:cNvSpPr>
          <p:nvPr/>
        </p:nvSpPr>
        <p:spPr>
          <a:xfrm>
            <a:off x="1399905" y="4513807"/>
            <a:ext cx="4112622" cy="516285"/>
          </a:xfrm>
          <a:prstGeom prst="rect">
            <a:avLst/>
          </a:prstGeom>
          <a:solidFill>
            <a:schemeClr val="accent2">
              <a:lumMod val="75000"/>
            </a:schemeClr>
          </a:solidFill>
          <a:ln>
            <a:noFill/>
          </a:ln>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hu-HU" sz="2200" dirty="0"/>
              <a:t>Abban reménykedem, hogy…</a:t>
            </a:r>
          </a:p>
        </p:txBody>
      </p:sp>
      <p:sp>
        <p:nvSpPr>
          <p:cNvPr id="16" name="Cím 1">
            <a:extLst>
              <a:ext uri="{FF2B5EF4-FFF2-40B4-BE49-F238E27FC236}">
                <a16:creationId xmlns:a16="http://schemas.microsoft.com/office/drawing/2014/main" id="{1C2D90A3-0D36-46F9-8A5B-CB8A67EA56D4}"/>
              </a:ext>
            </a:extLst>
          </p:cNvPr>
          <p:cNvSpPr txBox="1">
            <a:spLocks/>
          </p:cNvSpPr>
          <p:nvPr/>
        </p:nvSpPr>
        <p:spPr>
          <a:xfrm>
            <a:off x="5897195" y="4771949"/>
            <a:ext cx="4670977" cy="1491001"/>
          </a:xfrm>
          <a:prstGeom prst="rect">
            <a:avLst/>
          </a:prstGeom>
          <a:solidFill>
            <a:schemeClr val="accent1">
              <a:lumMod val="75000"/>
            </a:schemeClr>
          </a:solidFill>
          <a:ln>
            <a:noFill/>
          </a:ln>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hu-HU" sz="2200" b="1" dirty="0"/>
              <a:t>Gondold végig, hogy milyen lesz az életed 10 év múlva! </a:t>
            </a:r>
          </a:p>
          <a:p>
            <a:pPr algn="ctr"/>
            <a:r>
              <a:rPr lang="hu-HU" sz="2200" b="1" dirty="0"/>
              <a:t>Készíts erről egy 10-12 </a:t>
            </a:r>
            <a:r>
              <a:rPr lang="hu-HU" sz="2200" b="1" dirty="0" err="1"/>
              <a:t>mondatos</a:t>
            </a:r>
            <a:r>
              <a:rPr lang="hu-HU" sz="2200" b="1" dirty="0"/>
              <a:t> blogbejegyzést! </a:t>
            </a:r>
          </a:p>
        </p:txBody>
      </p:sp>
      <p:pic>
        <p:nvPicPr>
          <p:cNvPr id="17" name="Kép 16">
            <a:extLst>
              <a:ext uri="{FF2B5EF4-FFF2-40B4-BE49-F238E27FC236}">
                <a16:creationId xmlns:a16="http://schemas.microsoft.com/office/drawing/2014/main" id="{1BB54060-24ED-4BF9-8CFA-049666438000}"/>
              </a:ext>
            </a:extLst>
          </p:cNvPr>
          <p:cNvPicPr>
            <a:picLocks noChangeAspect="1"/>
          </p:cNvPicPr>
          <p:nvPr/>
        </p:nvPicPr>
        <p:blipFill>
          <a:blip r:embed="rId5"/>
          <a:stretch>
            <a:fillRect/>
          </a:stretch>
        </p:blipFill>
        <p:spPr>
          <a:xfrm>
            <a:off x="10821735" y="5482209"/>
            <a:ext cx="1376365" cy="1368000"/>
          </a:xfrm>
          <a:prstGeom prst="rect">
            <a:avLst/>
          </a:prstGeom>
        </p:spPr>
      </p:pic>
    </p:spTree>
    <p:extLst>
      <p:ext uri="{BB962C8B-B14F-4D97-AF65-F5344CB8AC3E}">
        <p14:creationId xmlns:p14="http://schemas.microsoft.com/office/powerpoint/2010/main" val="23295603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11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900"/>
                                        <p:tgtEl>
                                          <p:spTgt spid="10"/>
                                        </p:tgtEl>
                                      </p:cBhvr>
                                    </p:animEffect>
                                    <p:anim calcmode="lin" valueType="num">
                                      <p:cBhvr>
                                        <p:cTn id="13" dur="900" fill="hold"/>
                                        <p:tgtEl>
                                          <p:spTgt spid="10"/>
                                        </p:tgtEl>
                                        <p:attrNameLst>
                                          <p:attrName>ppt_x</p:attrName>
                                        </p:attrNameLst>
                                      </p:cBhvr>
                                      <p:tavLst>
                                        <p:tav tm="0">
                                          <p:val>
                                            <p:strVal val="#ppt_x"/>
                                          </p:val>
                                        </p:tav>
                                        <p:tav tm="100000">
                                          <p:val>
                                            <p:strVal val="#ppt_x"/>
                                          </p:val>
                                        </p:tav>
                                      </p:tavLst>
                                    </p:anim>
                                    <p:anim calcmode="lin" valueType="num">
                                      <p:cBhvr>
                                        <p:cTn id="14" dur="900" fill="hold"/>
                                        <p:tgtEl>
                                          <p:spTgt spid="1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21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32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900"/>
                                        <p:tgtEl>
                                          <p:spTgt spid="11"/>
                                        </p:tgtEl>
                                      </p:cBhvr>
                                    </p:animEffect>
                                    <p:anim calcmode="lin" valueType="num">
                                      <p:cBhvr>
                                        <p:cTn id="23" dur="900" fill="hold"/>
                                        <p:tgtEl>
                                          <p:spTgt spid="11"/>
                                        </p:tgtEl>
                                        <p:attrNameLst>
                                          <p:attrName>ppt_x</p:attrName>
                                        </p:attrNameLst>
                                      </p:cBhvr>
                                      <p:tavLst>
                                        <p:tav tm="0">
                                          <p:val>
                                            <p:strVal val="#ppt_x"/>
                                          </p:val>
                                        </p:tav>
                                        <p:tav tm="100000">
                                          <p:val>
                                            <p:strVal val="#ppt_x"/>
                                          </p:val>
                                        </p:tav>
                                      </p:tavLst>
                                    </p:anim>
                                    <p:anim calcmode="lin" valueType="num">
                                      <p:cBhvr>
                                        <p:cTn id="24" dur="900" fill="hold"/>
                                        <p:tgtEl>
                                          <p:spTgt spid="11"/>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42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520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800"/>
                                        <p:tgtEl>
                                          <p:spTgt spid="12"/>
                                        </p:tgtEl>
                                      </p:cBhvr>
                                    </p:animEffect>
                                    <p:anim calcmode="lin" valueType="num">
                                      <p:cBhvr>
                                        <p:cTn id="33" dur="800" fill="hold"/>
                                        <p:tgtEl>
                                          <p:spTgt spid="12"/>
                                        </p:tgtEl>
                                        <p:attrNameLst>
                                          <p:attrName>ppt_x</p:attrName>
                                        </p:attrNameLst>
                                      </p:cBhvr>
                                      <p:tavLst>
                                        <p:tav tm="0">
                                          <p:val>
                                            <p:strVal val="#ppt_x"/>
                                          </p:val>
                                        </p:tav>
                                        <p:tav tm="100000">
                                          <p:val>
                                            <p:strVal val="#ppt_x"/>
                                          </p:val>
                                        </p:tav>
                                      </p:tavLst>
                                    </p:anim>
                                    <p:anim calcmode="lin" valueType="num">
                                      <p:cBhvr>
                                        <p:cTn id="34" dur="800" fill="hold"/>
                                        <p:tgtEl>
                                          <p:spTgt spid="12"/>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620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720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820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920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1D24260-E293-4794-81B6-92E61BD3CB5F}"/>
              </a:ext>
            </a:extLst>
          </p:cNvPr>
          <p:cNvSpPr>
            <a:spLocks noGrp="1"/>
          </p:cNvSpPr>
          <p:nvPr>
            <p:ph type="title"/>
          </p:nvPr>
        </p:nvSpPr>
        <p:spPr/>
        <p:txBody>
          <a:bodyPr/>
          <a:lstStyle/>
          <a:p>
            <a:r>
              <a:rPr lang="hu-HU" dirty="0"/>
              <a:t> </a:t>
            </a:r>
          </a:p>
        </p:txBody>
      </p:sp>
      <p:sp>
        <p:nvSpPr>
          <p:cNvPr id="4" name="Téglalap 3">
            <a:extLst>
              <a:ext uri="{FF2B5EF4-FFF2-40B4-BE49-F238E27FC236}">
                <a16:creationId xmlns:a16="http://schemas.microsoft.com/office/drawing/2014/main" id="{06CE0C7A-6B28-496F-A023-8BF4D56E310A}"/>
              </a:ext>
            </a:extLst>
          </p:cNvPr>
          <p:cNvSpPr/>
          <p:nvPr/>
        </p:nvSpPr>
        <p:spPr>
          <a:xfrm>
            <a:off x="1706060" y="4373598"/>
            <a:ext cx="4820193" cy="1938992"/>
          </a:xfrm>
          <a:prstGeom prst="rect">
            <a:avLst/>
          </a:prstGeom>
        </p:spPr>
        <p:txBody>
          <a:bodyPr wrap="square">
            <a:spAutoFit/>
          </a:bodyPr>
          <a:lstStyle/>
          <a:p>
            <a:pPr algn="ctr"/>
            <a:r>
              <a:rPr lang="hu-HU" sz="2000" b="0" i="0" dirty="0">
                <a:effectLst/>
                <a:latin typeface="+mj-lt"/>
              </a:rPr>
              <a:t>„</a:t>
            </a:r>
            <a:r>
              <a:rPr lang="hu-HU" sz="2000" b="0" i="0" dirty="0" err="1">
                <a:effectLst/>
                <a:latin typeface="+mj-lt"/>
              </a:rPr>
              <a:t>Utaidat</a:t>
            </a:r>
            <a:r>
              <a:rPr lang="hu-HU" sz="2000" b="0" i="0" dirty="0">
                <a:effectLst/>
                <a:latin typeface="+mj-lt"/>
              </a:rPr>
              <a:t>, Uram, ismertesd meg velem, ösvényeidre taníts meg engem! Vezess hűségesen, és taníts engem, mert te vagy szabadító Istenem, mindig benned reménykedem.” </a:t>
            </a:r>
          </a:p>
          <a:p>
            <a:pPr algn="ctr"/>
            <a:r>
              <a:rPr lang="hu-HU" sz="2000" dirty="0">
                <a:latin typeface="+mj-lt"/>
              </a:rPr>
              <a:t>Zsolt 25,4-5</a:t>
            </a:r>
            <a:endParaRPr lang="hu-HU" sz="2000" b="0" i="0" dirty="0">
              <a:effectLst/>
              <a:latin typeface="+mj-lt"/>
            </a:endParaRPr>
          </a:p>
        </p:txBody>
      </p:sp>
      <p:pic>
        <p:nvPicPr>
          <p:cNvPr id="6" name="Kép 5" descr="A képen fa, talaj, erdő, terület látható&#10;&#10;Automatikusan generált leírás">
            <a:extLst>
              <a:ext uri="{FF2B5EF4-FFF2-40B4-BE49-F238E27FC236}">
                <a16:creationId xmlns:a16="http://schemas.microsoft.com/office/drawing/2014/main" id="{54EA6434-1ED9-45E6-BA3E-EDD88C2AAB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1896" y="451674"/>
            <a:ext cx="5391443" cy="3594295"/>
          </a:xfrm>
          <a:prstGeom prst="rect">
            <a:avLst/>
          </a:prstGeom>
        </p:spPr>
      </p:pic>
      <p:sp>
        <p:nvSpPr>
          <p:cNvPr id="7" name="Téglalap 6">
            <a:extLst>
              <a:ext uri="{FF2B5EF4-FFF2-40B4-BE49-F238E27FC236}">
                <a16:creationId xmlns:a16="http://schemas.microsoft.com/office/drawing/2014/main" id="{89245427-FE83-4C1F-A9B8-827552884092}"/>
              </a:ext>
            </a:extLst>
          </p:cNvPr>
          <p:cNvSpPr/>
          <p:nvPr/>
        </p:nvSpPr>
        <p:spPr>
          <a:xfrm>
            <a:off x="6800574" y="39658"/>
            <a:ext cx="5032867" cy="5509200"/>
          </a:xfrm>
          <a:prstGeom prst="rect">
            <a:avLst/>
          </a:prstGeom>
          <a:solidFill>
            <a:schemeClr val="accent3">
              <a:lumMod val="75000"/>
            </a:schemeClr>
          </a:solidFill>
        </p:spPr>
        <p:txBody>
          <a:bodyPr wrap="square">
            <a:spAutoFit/>
          </a:bodyPr>
          <a:lstStyle/>
          <a:p>
            <a:pPr algn="ctr"/>
            <a:r>
              <a:rPr lang="hu-HU" sz="2200" dirty="0"/>
              <a:t>Már az első szava bíztat ennek az Igének: </a:t>
            </a:r>
            <a:r>
              <a:rPr lang="hu-HU" sz="2200" dirty="0" err="1"/>
              <a:t>utaidat</a:t>
            </a:r>
            <a:r>
              <a:rPr lang="hu-HU" sz="2200" dirty="0"/>
              <a:t>. Nem a magunk ösvényét kell kitaposnunk az életünk során, nem kell ügyeskednünk az </a:t>
            </a:r>
            <a:r>
              <a:rPr lang="hu-HU" sz="2200" dirty="0" err="1"/>
              <a:t>előrejutásért</a:t>
            </a:r>
            <a:r>
              <a:rPr lang="hu-HU" sz="2200" dirty="0"/>
              <a:t>. Hiszen bízhatunk abban, hogy Isten az, Aki irányt mutat nekünk. Ő az, Aki segít eligazodni a sokféle lehetőség között. </a:t>
            </a:r>
          </a:p>
          <a:p>
            <a:pPr algn="ctr"/>
            <a:r>
              <a:rPr lang="hu-HU" sz="2200" dirty="0"/>
              <a:t>Azonban Isten nemcsak egyszerűen útjelzője lehet életünknek, hanem vezetője. Ő az, Aki elől megy, mi pedig utána.  Ha Jézust követed, nem fogsz eltévedni. Ő az, Aki segíthet a nehéz döntésekben. </a:t>
            </a:r>
          </a:p>
          <a:p>
            <a:pPr algn="ctr"/>
            <a:r>
              <a:rPr lang="hu-HU" sz="2200" dirty="0"/>
              <a:t>A kérdés az, hogy rámered-e bízni magadat?</a:t>
            </a:r>
          </a:p>
        </p:txBody>
      </p:sp>
      <p:pic>
        <p:nvPicPr>
          <p:cNvPr id="8" name="Kép 7">
            <a:extLst>
              <a:ext uri="{FF2B5EF4-FFF2-40B4-BE49-F238E27FC236}">
                <a16:creationId xmlns:a16="http://schemas.microsoft.com/office/drawing/2014/main" id="{6C52E31F-F735-4FF3-BFF4-F44A4CE8A62B}"/>
              </a:ext>
            </a:extLst>
          </p:cNvPr>
          <p:cNvPicPr>
            <a:picLocks noChangeAspect="1"/>
          </p:cNvPicPr>
          <p:nvPr/>
        </p:nvPicPr>
        <p:blipFill rotWithShape="1">
          <a:blip r:embed="rId3"/>
          <a:srcRect l="1077" t="887" r="2783" b="-887"/>
          <a:stretch/>
        </p:blipFill>
        <p:spPr>
          <a:xfrm>
            <a:off x="10882858" y="5548858"/>
            <a:ext cx="1309141" cy="1309141"/>
          </a:xfrm>
          <a:prstGeom prst="rect">
            <a:avLst/>
          </a:prstGeom>
        </p:spPr>
      </p:pic>
    </p:spTree>
    <p:extLst>
      <p:ext uri="{BB962C8B-B14F-4D97-AF65-F5344CB8AC3E}">
        <p14:creationId xmlns:p14="http://schemas.microsoft.com/office/powerpoint/2010/main" val="42851878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1BB3521-3D28-456E-8BF4-69E90DD712B6}"/>
              </a:ext>
            </a:extLst>
          </p:cNvPr>
          <p:cNvSpPr>
            <a:spLocks noGrp="1"/>
          </p:cNvSpPr>
          <p:nvPr>
            <p:ph type="title"/>
          </p:nvPr>
        </p:nvSpPr>
        <p:spPr>
          <a:xfrm>
            <a:off x="1992033" y="506667"/>
            <a:ext cx="8911687" cy="817848"/>
          </a:xfrm>
        </p:spPr>
        <p:txBody>
          <a:bodyPr/>
          <a:lstStyle/>
          <a:p>
            <a:pPr algn="ctr"/>
            <a:r>
              <a:rPr lang="hu-HU" dirty="0"/>
              <a:t>Segítség a továbbtanuláshoz</a:t>
            </a:r>
          </a:p>
        </p:txBody>
      </p:sp>
      <p:pic>
        <p:nvPicPr>
          <p:cNvPr id="6" name="Tartalom helye 5" descr="A képen szöveg, könyvtár, jelenet, szoba látható&#10;&#10;Automatikusan generált leírás">
            <a:extLst>
              <a:ext uri="{FF2B5EF4-FFF2-40B4-BE49-F238E27FC236}">
                <a16:creationId xmlns:a16="http://schemas.microsoft.com/office/drawing/2014/main" id="{54882D02-3595-4B7F-A2CA-10A5C4E643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4654" y="1657000"/>
            <a:ext cx="5753222" cy="3835481"/>
          </a:xfrm>
        </p:spPr>
      </p:pic>
      <p:sp>
        <p:nvSpPr>
          <p:cNvPr id="4" name="Cím 1">
            <a:extLst>
              <a:ext uri="{FF2B5EF4-FFF2-40B4-BE49-F238E27FC236}">
                <a16:creationId xmlns:a16="http://schemas.microsoft.com/office/drawing/2014/main" id="{2DFED3B5-7C07-4FF2-A03E-A82DA95E81F6}"/>
              </a:ext>
            </a:extLst>
          </p:cNvPr>
          <p:cNvSpPr txBox="1">
            <a:spLocks/>
          </p:cNvSpPr>
          <p:nvPr/>
        </p:nvSpPr>
        <p:spPr>
          <a:xfrm>
            <a:off x="2115758" y="5811840"/>
            <a:ext cx="8007955" cy="817848"/>
          </a:xfrm>
          <a:prstGeom prst="rect">
            <a:avLst/>
          </a:prstGeom>
          <a:solidFill>
            <a:schemeClr val="accent2">
              <a:lumMod val="75000"/>
            </a:schemeClr>
          </a:solidFill>
          <a:ln>
            <a:noFill/>
          </a:ln>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hu-HU" sz="2200" dirty="0"/>
              <a:t>Tanulmányozd a térképeket és írd le a füzetedbe, hogy a lakóhelyedhez közel hol találhatóak református középiskolák!</a:t>
            </a:r>
          </a:p>
        </p:txBody>
      </p:sp>
      <p:sp>
        <p:nvSpPr>
          <p:cNvPr id="7" name="Cím 1">
            <a:extLst>
              <a:ext uri="{FF2B5EF4-FFF2-40B4-BE49-F238E27FC236}">
                <a16:creationId xmlns:a16="http://schemas.microsoft.com/office/drawing/2014/main" id="{0F14687F-CF48-47D1-A342-9AC1B6A3CEC3}"/>
              </a:ext>
            </a:extLst>
          </p:cNvPr>
          <p:cNvSpPr txBox="1">
            <a:spLocks/>
          </p:cNvSpPr>
          <p:nvPr/>
        </p:nvSpPr>
        <p:spPr>
          <a:xfrm>
            <a:off x="7067410" y="1511259"/>
            <a:ext cx="4505946" cy="417208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hu-HU" sz="2000" dirty="0"/>
              <a:t>Az életed legközelebbi útelágazásában középiskolát kell választanod. Tudod már, hogy hova fogsz menni? </a:t>
            </a:r>
          </a:p>
          <a:p>
            <a:pPr algn="ctr"/>
            <a:r>
              <a:rPr lang="hu-HU" sz="2000" dirty="0"/>
              <a:t>Magyarországon számtalan városban működik református középiskola. Ezek az intézmények jól felszereltek, sokféle képzést kínálnak és lelki programokat is szerveznek (hittanórák, csendesnapok, gyülekezeti látogatások). </a:t>
            </a:r>
          </a:p>
          <a:p>
            <a:pPr algn="ctr"/>
            <a:r>
              <a:rPr lang="hu-HU" sz="2000" dirty="0"/>
              <a:t>Kattints tovább és ismerd meg a református középiskolákat!</a:t>
            </a:r>
          </a:p>
        </p:txBody>
      </p:sp>
      <p:pic>
        <p:nvPicPr>
          <p:cNvPr id="8" name="Kép 7">
            <a:extLst>
              <a:ext uri="{FF2B5EF4-FFF2-40B4-BE49-F238E27FC236}">
                <a16:creationId xmlns:a16="http://schemas.microsoft.com/office/drawing/2014/main" id="{3F0DA970-2F9A-454D-B90A-8BCC9123D720}"/>
              </a:ext>
            </a:extLst>
          </p:cNvPr>
          <p:cNvPicPr>
            <a:picLocks noChangeAspect="1"/>
          </p:cNvPicPr>
          <p:nvPr/>
        </p:nvPicPr>
        <p:blipFill>
          <a:blip r:embed="rId3"/>
          <a:stretch>
            <a:fillRect/>
          </a:stretch>
        </p:blipFill>
        <p:spPr>
          <a:xfrm>
            <a:off x="10815635" y="5492481"/>
            <a:ext cx="1376365" cy="1368000"/>
          </a:xfrm>
          <a:prstGeom prst="rect">
            <a:avLst/>
          </a:prstGeom>
        </p:spPr>
      </p:pic>
    </p:spTree>
    <p:extLst>
      <p:ext uri="{BB962C8B-B14F-4D97-AF65-F5344CB8AC3E}">
        <p14:creationId xmlns:p14="http://schemas.microsoft.com/office/powerpoint/2010/main" val="7209933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1C28ED4-D0EE-4901-965C-3CED9A4087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674" y="467271"/>
            <a:ext cx="9976961" cy="5923457"/>
          </a:xfrm>
          <a:prstGeom prst="rect">
            <a:avLst/>
          </a:prstGeom>
          <a:noFill/>
          <a:extLst>
            <a:ext uri="{909E8E84-426E-40DD-AFC4-6F175D3DCCD1}">
              <a14:hiddenFill xmlns:a14="http://schemas.microsoft.com/office/drawing/2010/main">
                <a:solidFill>
                  <a:srgbClr val="FFFFFF"/>
                </a:solidFill>
              </a14:hiddenFill>
            </a:ext>
          </a:extLst>
        </p:spPr>
      </p:pic>
      <p:pic>
        <p:nvPicPr>
          <p:cNvPr id="3" name="Kép 2">
            <a:extLst>
              <a:ext uri="{FF2B5EF4-FFF2-40B4-BE49-F238E27FC236}">
                <a16:creationId xmlns:a16="http://schemas.microsoft.com/office/drawing/2014/main" id="{B53C164D-EA70-495C-B6C2-F738AD42366A}"/>
              </a:ext>
            </a:extLst>
          </p:cNvPr>
          <p:cNvPicPr>
            <a:picLocks noChangeAspect="1"/>
          </p:cNvPicPr>
          <p:nvPr/>
        </p:nvPicPr>
        <p:blipFill>
          <a:blip r:embed="rId3"/>
          <a:stretch>
            <a:fillRect/>
          </a:stretch>
        </p:blipFill>
        <p:spPr>
          <a:xfrm>
            <a:off x="10815635" y="5492481"/>
            <a:ext cx="1376365" cy="1368000"/>
          </a:xfrm>
          <a:prstGeom prst="rect">
            <a:avLst/>
          </a:prstGeom>
        </p:spPr>
      </p:pic>
    </p:spTree>
    <p:extLst>
      <p:ext uri="{BB962C8B-B14F-4D97-AF65-F5344CB8AC3E}">
        <p14:creationId xmlns:p14="http://schemas.microsoft.com/office/powerpoint/2010/main" val="42267627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1D24260-E293-4794-81B6-92E61BD3CB5F}"/>
              </a:ext>
            </a:extLst>
          </p:cNvPr>
          <p:cNvSpPr>
            <a:spLocks noGrp="1"/>
          </p:cNvSpPr>
          <p:nvPr>
            <p:ph type="title"/>
          </p:nvPr>
        </p:nvSpPr>
        <p:spPr/>
        <p:txBody>
          <a:bodyPr/>
          <a:lstStyle/>
          <a:p>
            <a:endParaRPr lang="hu-HU"/>
          </a:p>
        </p:txBody>
      </p:sp>
      <p:pic>
        <p:nvPicPr>
          <p:cNvPr id="4" name="Picture 6">
            <a:extLst>
              <a:ext uri="{FF2B5EF4-FFF2-40B4-BE49-F238E27FC236}">
                <a16:creationId xmlns:a16="http://schemas.microsoft.com/office/drawing/2014/main" id="{8039E0D7-C43D-46DC-A927-19E4859A55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388" y="624110"/>
            <a:ext cx="9939972" cy="5901497"/>
          </a:xfrm>
          <a:prstGeom prst="rect">
            <a:avLst/>
          </a:prstGeom>
          <a:noFill/>
          <a:extLst>
            <a:ext uri="{909E8E84-426E-40DD-AFC4-6F175D3DCCD1}">
              <a14:hiddenFill xmlns:a14="http://schemas.microsoft.com/office/drawing/2010/main">
                <a:solidFill>
                  <a:srgbClr val="FFFFFF"/>
                </a:solidFill>
              </a14:hiddenFill>
            </a:ext>
          </a:extLst>
        </p:spPr>
      </p:pic>
      <p:pic>
        <p:nvPicPr>
          <p:cNvPr id="5" name="Kép 4">
            <a:extLst>
              <a:ext uri="{FF2B5EF4-FFF2-40B4-BE49-F238E27FC236}">
                <a16:creationId xmlns:a16="http://schemas.microsoft.com/office/drawing/2014/main" id="{A61DAC73-6A98-4B7F-89A1-877C46075A05}"/>
              </a:ext>
            </a:extLst>
          </p:cNvPr>
          <p:cNvPicPr>
            <a:picLocks noChangeAspect="1"/>
          </p:cNvPicPr>
          <p:nvPr/>
        </p:nvPicPr>
        <p:blipFill>
          <a:blip r:embed="rId3"/>
          <a:stretch>
            <a:fillRect/>
          </a:stretch>
        </p:blipFill>
        <p:spPr>
          <a:xfrm>
            <a:off x="10815635" y="5492481"/>
            <a:ext cx="1376365" cy="1368000"/>
          </a:xfrm>
          <a:prstGeom prst="rect">
            <a:avLst/>
          </a:prstGeom>
        </p:spPr>
      </p:pic>
    </p:spTree>
    <p:extLst>
      <p:ext uri="{BB962C8B-B14F-4D97-AF65-F5344CB8AC3E}">
        <p14:creationId xmlns:p14="http://schemas.microsoft.com/office/powerpoint/2010/main" val="34607899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zálak">
  <a:themeElements>
    <a:clrScheme name="Papí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zálak">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850</Words>
  <Application>Microsoft Office PowerPoint</Application>
  <PresentationFormat>Szélesvásznú</PresentationFormat>
  <Paragraphs>92</Paragraphs>
  <Slides>16</Slides>
  <Notes>1</Notes>
  <HiddenSlides>0</HiddenSlides>
  <MMClips>0</MMClips>
  <ScaleCrop>false</ScaleCrop>
  <HeadingPairs>
    <vt:vector size="6" baseType="variant">
      <vt:variant>
        <vt:lpstr>Használt betűtípusok</vt:lpstr>
      </vt:variant>
      <vt:variant>
        <vt:i4>7</vt:i4>
      </vt:variant>
      <vt:variant>
        <vt:lpstr>Téma</vt:lpstr>
      </vt:variant>
      <vt:variant>
        <vt:i4>2</vt:i4>
      </vt:variant>
      <vt:variant>
        <vt:lpstr>Diacímek</vt:lpstr>
      </vt:variant>
      <vt:variant>
        <vt:i4>16</vt:i4>
      </vt:variant>
    </vt:vector>
  </HeadingPairs>
  <TitlesOfParts>
    <vt:vector size="25" baseType="lpstr">
      <vt:lpstr>Arial</vt:lpstr>
      <vt:lpstr>Calibri</vt:lpstr>
      <vt:lpstr>Calibri Light</vt:lpstr>
      <vt:lpstr>Century Gothic</vt:lpstr>
      <vt:lpstr>Times New Roman</vt:lpstr>
      <vt:lpstr>Wingdings</vt:lpstr>
      <vt:lpstr>Wingdings 3</vt:lpstr>
      <vt:lpstr>Office-téma</vt:lpstr>
      <vt:lpstr>Szálak</vt:lpstr>
      <vt:lpstr>PowerPoint-bemutató</vt:lpstr>
      <vt:lpstr>PowerPoint-bemutató</vt:lpstr>
      <vt:lpstr>PowerPoint-bemutató</vt:lpstr>
      <vt:lpstr>Bevezetés</vt:lpstr>
      <vt:lpstr>Hogyan képzeled el az életedet 10 év múlva?</vt:lpstr>
      <vt:lpstr> </vt:lpstr>
      <vt:lpstr>Segítség a továbbtanuláshoz</vt:lpstr>
      <vt:lpstr>PowerPoint-bemutató</vt:lpstr>
      <vt:lpstr>PowerPoint-bemutató</vt:lpstr>
      <vt:lpstr>PowerPoint-bemutató</vt:lpstr>
      <vt:lpstr>Lónyay Utcai Református Gimnázium és Kollégium, Budapest</vt:lpstr>
      <vt:lpstr>PowerPoint-bemutató</vt:lpstr>
      <vt:lpstr>Házi feladat</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tikasz.emma@sulid.hu</dc:creator>
  <cp:lastModifiedBy>RPI</cp:lastModifiedBy>
  <cp:revision>11</cp:revision>
  <dcterms:created xsi:type="dcterms:W3CDTF">2021-03-15T23:37:38Z</dcterms:created>
  <dcterms:modified xsi:type="dcterms:W3CDTF">2021-03-18T16:09:28Z</dcterms:modified>
</cp:coreProperties>
</file>